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  <p:sldMasterId id="2147483668" r:id="rId3"/>
  </p:sldMasterIdLst>
  <p:notesMasterIdLst>
    <p:notesMasterId r:id="rId11"/>
  </p:notesMasterIdLst>
  <p:sldIdLst>
    <p:sldId id="266" r:id="rId4"/>
    <p:sldId id="282" r:id="rId5"/>
    <p:sldId id="281" r:id="rId6"/>
    <p:sldId id="284" r:id="rId7"/>
    <p:sldId id="279" r:id="rId8"/>
    <p:sldId id="287" r:id="rId9"/>
    <p:sldId id="27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9" autoAdjust="0"/>
    <p:restoredTop sz="86406"/>
  </p:normalViewPr>
  <p:slideViewPr>
    <p:cSldViewPr snapToGrid="0">
      <p:cViewPr varScale="1">
        <p:scale>
          <a:sx n="71" d="100"/>
          <a:sy n="71" d="100"/>
        </p:scale>
        <p:origin x="9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49A7B-1D66-43C4-8662-20F0C0A7CA1E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75225-E16E-412D-B3EF-83ADE8C676D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15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75225-E16E-412D-B3EF-83ADE8C676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07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11C6-237E-FD44-A82A-1B5FA1A44C5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5AA743B-A717-F74D-88CC-353EDD124E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650622"/>
            <a:ext cx="9144000" cy="701731"/>
          </a:xfrm>
        </p:spPr>
        <p:txBody>
          <a:bodyPr anchor="b">
            <a:spAutoFit/>
          </a:bodyPr>
          <a:lstStyle>
            <a:lvl1pPr algn="ctr">
              <a:defRPr sz="4400"/>
            </a:lvl1pPr>
          </a:lstStyle>
          <a:p>
            <a:r>
              <a:rPr lang="it-IT" dirty="0"/>
              <a:t>TITOLO PRINCIPALE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2C582702-C478-1048-AFA9-84BE2E5A33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44428"/>
            <a:ext cx="9144000" cy="424732"/>
          </a:xfrm>
        </p:spPr>
        <p:txBody>
          <a:bodyPr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FCE0EB8-44D9-5547-9078-7437A82BD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81" y="1355909"/>
            <a:ext cx="4285238" cy="23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31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11C6-237E-FD44-A82A-1B5FA1A44C5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5AA743B-A717-F74D-88CC-353EDD124E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650622"/>
            <a:ext cx="9144000" cy="701731"/>
          </a:xfrm>
        </p:spPr>
        <p:txBody>
          <a:bodyPr anchor="b">
            <a:spAutoFit/>
          </a:bodyPr>
          <a:lstStyle>
            <a:lvl1pPr algn="ctr">
              <a:defRPr sz="4400"/>
            </a:lvl1pPr>
          </a:lstStyle>
          <a:p>
            <a:r>
              <a:rPr lang="it-IT" dirty="0"/>
              <a:t>TITOLO PRINCIPALE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2C582702-C478-1048-AFA9-84BE2E5A33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44428"/>
            <a:ext cx="9144000" cy="424732"/>
          </a:xfrm>
        </p:spPr>
        <p:txBody>
          <a:bodyPr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BDCFF214-BEAA-694C-8F0A-7562F7FE70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81" y="1355909"/>
            <a:ext cx="4285238" cy="23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7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E0B2C1D-94D5-0F44-93E8-C0C400FF35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74498"/>
            <a:ext cx="10515600" cy="701731"/>
          </a:xfrm>
        </p:spPr>
        <p:txBody>
          <a:bodyPr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0B85ABA-7604-114C-BC2E-CDF335AF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8920"/>
            <a:ext cx="10515600" cy="1844608"/>
          </a:xfrm>
        </p:spPr>
        <p:txBody>
          <a:bodyPr wrap="square"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864638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EB6B-4B7E-C949-855E-12A644D724DB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6F33FBB-F7D8-9B47-9C00-C4DB8F1F4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80728"/>
            <a:ext cx="105156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F848095-F3B4-6B4D-A928-C13D6380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Segnaposto contenuto 3">
            <a:extLst>
              <a:ext uri="{FF2B5EF4-FFF2-40B4-BE49-F238E27FC236}">
                <a16:creationId xmlns:a16="http://schemas.microsoft.com/office/drawing/2014/main" id="{6A4D9A2B-C753-B04B-9085-93A2D1BF1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2665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v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FC2B22A8-3483-B343-B1AE-76A0F0C467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6458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119A-35C1-8A4D-A0DC-C4AD7C84A456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03A1A58A-6B85-3044-984B-DD2BCF170D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15540" y="2849341"/>
            <a:ext cx="8640960" cy="701731"/>
          </a:xfrm>
        </p:spPr>
        <p:txBody>
          <a:bodyPr>
            <a:sp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00621CB3-C8EF-9149-B18A-C743313B3DF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15540" y="3551072"/>
            <a:ext cx="8640960" cy="369332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2349494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896-7DA1-B64C-B92A-766C33198D52}" type="datetime1">
              <a:rPr lang="it-IT" smtClean="0"/>
              <a:t>02/04/2024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05028A0-13B5-C849-B130-B9FAA72A54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77041"/>
            <a:ext cx="10515600" cy="70173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3C7C688D-D595-9040-A293-E3584B9A4D2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484784"/>
            <a:ext cx="5157787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A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0B845401-2DF7-DF4C-84D5-513AFD49A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88839"/>
            <a:ext cx="5157787" cy="4200823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3" name="Segnaposto testo 4">
            <a:extLst>
              <a:ext uri="{FF2B5EF4-FFF2-40B4-BE49-F238E27FC236}">
                <a16:creationId xmlns:a16="http://schemas.microsoft.com/office/drawing/2014/main" id="{CC6DF9A3-6996-D643-B8F7-72DBBC36A9B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784"/>
            <a:ext cx="5183188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B</a:t>
            </a:r>
          </a:p>
        </p:txBody>
      </p:sp>
      <p:sp>
        <p:nvSpPr>
          <p:cNvPr id="14" name="Segnaposto contenuto 5">
            <a:extLst>
              <a:ext uri="{FF2B5EF4-FFF2-40B4-BE49-F238E27FC236}">
                <a16:creationId xmlns:a16="http://schemas.microsoft.com/office/drawing/2014/main" id="{27EBCF1C-4231-EB45-BC09-828A2725A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869" y="1988838"/>
            <a:ext cx="5183188" cy="420082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9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687E-48A2-CC42-A2E8-E968C0BFD46C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6" name="Segnaposto testo 24">
            <a:extLst>
              <a:ext uri="{FF2B5EF4-FFF2-40B4-BE49-F238E27FC236}">
                <a16:creationId xmlns:a16="http://schemas.microsoft.com/office/drawing/2014/main" id="{491A3C9B-E889-E046-8810-716403282BC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503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5B9DFAC-FE69-D847-AA8B-5070F08592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79776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8" name="Segnaposto immagine 6">
            <a:extLst>
              <a:ext uri="{FF2B5EF4-FFF2-40B4-BE49-F238E27FC236}">
                <a16:creationId xmlns:a16="http://schemas.microsoft.com/office/drawing/2014/main" id="{3E82E6D7-429E-2041-A154-95A2FAAC20A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12224" y="112670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9" name="Segnaposto testo 24">
            <a:extLst>
              <a:ext uri="{FF2B5EF4-FFF2-40B4-BE49-F238E27FC236}">
                <a16:creationId xmlns:a16="http://schemas.microsoft.com/office/drawing/2014/main" id="{C4B9EF43-6F25-0242-8D65-B3E5F3DCDE0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503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0" name="Segnaposto testo 24">
            <a:extLst>
              <a:ext uri="{FF2B5EF4-FFF2-40B4-BE49-F238E27FC236}">
                <a16:creationId xmlns:a16="http://schemas.microsoft.com/office/drawing/2014/main" id="{5EE46478-0D7E-8342-AE3F-7F05A89E4D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67502" y="2397974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1" name="Segnaposto testo 24">
            <a:extLst>
              <a:ext uri="{FF2B5EF4-FFF2-40B4-BE49-F238E27FC236}">
                <a16:creationId xmlns:a16="http://schemas.microsoft.com/office/drawing/2014/main" id="{025DA03D-2915-C646-A0EE-D0FBB7C2A1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65167" y="132853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2" name="Segnaposto testo 24">
            <a:extLst>
              <a:ext uri="{FF2B5EF4-FFF2-40B4-BE49-F238E27FC236}">
                <a16:creationId xmlns:a16="http://schemas.microsoft.com/office/drawing/2014/main" id="{8B17EEE8-E617-134A-BB6E-C4F375ACE0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65168" y="186099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3" name="Segnaposto testo 24">
            <a:extLst>
              <a:ext uri="{FF2B5EF4-FFF2-40B4-BE49-F238E27FC236}">
                <a16:creationId xmlns:a16="http://schemas.microsoft.com/office/drawing/2014/main" id="{FF7014A7-6876-3046-A775-60CCA14755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65167" y="240906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4" name="Segnaposto testo 24">
            <a:extLst>
              <a:ext uri="{FF2B5EF4-FFF2-40B4-BE49-F238E27FC236}">
                <a16:creationId xmlns:a16="http://schemas.microsoft.com/office/drawing/2014/main" id="{17795F42-3585-A246-92C1-5867599253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128448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5" name="Segnaposto testo 24">
            <a:extLst>
              <a:ext uri="{FF2B5EF4-FFF2-40B4-BE49-F238E27FC236}">
                <a16:creationId xmlns:a16="http://schemas.microsoft.com/office/drawing/2014/main" id="{7AA18245-9987-3E4C-A6F5-9DE35927A34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28448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6" name="Segnaposto testo 24">
            <a:extLst>
              <a:ext uri="{FF2B5EF4-FFF2-40B4-BE49-F238E27FC236}">
                <a16:creationId xmlns:a16="http://schemas.microsoft.com/office/drawing/2014/main" id="{FE35EFC3-B38E-CF4E-81D7-2F628742E1B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133271" y="2351573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7" name="Segnaposto testo 24">
            <a:extLst>
              <a:ext uri="{FF2B5EF4-FFF2-40B4-BE49-F238E27FC236}">
                <a16:creationId xmlns:a16="http://schemas.microsoft.com/office/drawing/2014/main" id="{F4816D43-4144-2A48-B3B8-9A1C0D8DBB3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91286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8" name="Segnaposto testo 24">
            <a:extLst>
              <a:ext uri="{FF2B5EF4-FFF2-40B4-BE49-F238E27FC236}">
                <a16:creationId xmlns:a16="http://schemas.microsoft.com/office/drawing/2014/main" id="{6CA777E3-A38B-F14C-AB12-A2E16EB8EC4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091286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9" name="Segnaposto testo 24">
            <a:extLst>
              <a:ext uri="{FF2B5EF4-FFF2-40B4-BE49-F238E27FC236}">
                <a16:creationId xmlns:a16="http://schemas.microsoft.com/office/drawing/2014/main" id="{32ECA7FA-9A9A-9745-AAAF-6D281F26E2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91285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0" name="Segnaposto testo 24">
            <a:extLst>
              <a:ext uri="{FF2B5EF4-FFF2-40B4-BE49-F238E27FC236}">
                <a16:creationId xmlns:a16="http://schemas.microsoft.com/office/drawing/2014/main" id="{DB0D3541-74E6-DE47-A567-083C76F947C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65168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1" name="Segnaposto immagine 6">
            <a:extLst>
              <a:ext uri="{FF2B5EF4-FFF2-40B4-BE49-F238E27FC236}">
                <a16:creationId xmlns:a16="http://schemas.microsoft.com/office/drawing/2014/main" id="{B7509ED6-C878-6945-83A0-3EA2D419A42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093218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2" name="Segnaposto testo 24">
            <a:extLst>
              <a:ext uri="{FF2B5EF4-FFF2-40B4-BE49-F238E27FC236}">
                <a16:creationId xmlns:a16="http://schemas.microsoft.com/office/drawing/2014/main" id="{226BE7CC-74E9-9840-B73D-65BDD8C8D32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65168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3" name="Segnaposto testo 24">
            <a:extLst>
              <a:ext uri="{FF2B5EF4-FFF2-40B4-BE49-F238E27FC236}">
                <a16:creationId xmlns:a16="http://schemas.microsoft.com/office/drawing/2014/main" id="{A05F2B64-C5B2-FC47-A1AF-9BB2DEEB2D6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65167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4" name="Segnaposto testo 24">
            <a:extLst>
              <a:ext uri="{FF2B5EF4-FFF2-40B4-BE49-F238E27FC236}">
                <a16:creationId xmlns:a16="http://schemas.microsoft.com/office/drawing/2014/main" id="{65413A2B-A7CD-7A42-B129-D3408A16E2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128449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5" name="Segnaposto immagine 6">
            <a:extLst>
              <a:ext uri="{FF2B5EF4-FFF2-40B4-BE49-F238E27FC236}">
                <a16:creationId xmlns:a16="http://schemas.microsoft.com/office/drawing/2014/main" id="{BFA07FAC-0D00-1B4A-BF82-6BB9B66B431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112224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6" name="Segnaposto testo 24">
            <a:extLst>
              <a:ext uri="{FF2B5EF4-FFF2-40B4-BE49-F238E27FC236}">
                <a16:creationId xmlns:a16="http://schemas.microsoft.com/office/drawing/2014/main" id="{FB97D212-42A9-6343-9F82-DDC3F50B0FA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128449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7" name="Segnaposto testo 24">
            <a:extLst>
              <a:ext uri="{FF2B5EF4-FFF2-40B4-BE49-F238E27FC236}">
                <a16:creationId xmlns:a16="http://schemas.microsoft.com/office/drawing/2014/main" id="{5D2BCF53-9CA7-B043-A7F2-B2BA950602E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128448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8" name="Segnaposto immagine 6">
            <a:extLst>
              <a:ext uri="{FF2B5EF4-FFF2-40B4-BE49-F238E27FC236}">
                <a16:creationId xmlns:a16="http://schemas.microsoft.com/office/drawing/2014/main" id="{EFC0BC5C-57BB-274C-A55C-3DB8D8AB68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553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9" name="Segnaposto immagine 6">
            <a:extLst>
              <a:ext uri="{FF2B5EF4-FFF2-40B4-BE49-F238E27FC236}">
                <a16:creationId xmlns:a16="http://schemas.microsoft.com/office/drawing/2014/main" id="{7A8C55CF-602A-CA47-AB28-C2A622429B9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19336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12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geto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87-6290-8C4A-AA36-992FD9BFC161}" type="datetime1">
              <a:rPr lang="it-IT" smtClean="0"/>
              <a:t>02/04/2024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2DADC4A4-DE78-4B44-9B2F-B4B2D1770A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3643" y="984422"/>
            <a:ext cx="4292277" cy="535531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CB3A122B-3F10-B045-9454-129418B7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997761"/>
            <a:ext cx="5616624" cy="4881563"/>
          </a:xfrm>
        </p:spPr>
        <p:txBody>
          <a:bodyPr/>
          <a:lstStyle>
            <a:lvl1pPr marL="0" indent="0">
              <a:buFont typeface="+mj-lt"/>
              <a:buNone/>
              <a:tabLst>
                <a:tab pos="1076325" algn="l"/>
              </a:tabLs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it-IT" dirty="0"/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70A16340-251A-D247-A939-2CC4CBCE6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440" y="1628800"/>
            <a:ext cx="4320480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05237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F0A-F02C-1049-A5E8-7066A5C1705F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277F982E-FFF3-1A40-96B9-3933D30AB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3120" y="985520"/>
            <a:ext cx="3938905" cy="5307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9" name="Segnaposto immagine 2">
            <a:extLst>
              <a:ext uri="{FF2B5EF4-FFF2-40B4-BE49-F238E27FC236}">
                <a16:creationId xmlns:a16="http://schemas.microsoft.com/office/drawing/2014/main" id="{7659C0F7-7C5F-BC4B-822C-70789A8AB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10" name="Segnaposto testo 3">
            <a:extLst>
              <a:ext uri="{FF2B5EF4-FFF2-40B4-BE49-F238E27FC236}">
                <a16:creationId xmlns:a16="http://schemas.microsoft.com/office/drawing/2014/main" id="{A9250894-86F6-794E-BFFE-26C39FC9D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28800"/>
            <a:ext cx="3932237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511142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7EB4-BAD9-354B-A42E-2CF0B955F96C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8BCAE99-14A2-7641-B6D2-8D3ADBDEC3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0322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:a16="http://schemas.microsoft.com/office/drawing/2014/main" id="{324DB372-4771-544F-BE6D-D99B8815EF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5580" y="3087309"/>
            <a:ext cx="7560840" cy="701731"/>
          </a:xfrm>
        </p:spPr>
        <p:txBody>
          <a:bodyPr wrap="square">
            <a:sp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3834444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11C6-237E-FD44-A82A-1B5FA1A44C5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5AA743B-A717-F74D-88CC-353EDD124E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650622"/>
            <a:ext cx="9144000" cy="701731"/>
          </a:xfrm>
        </p:spPr>
        <p:txBody>
          <a:bodyPr anchor="b">
            <a:spAutoFit/>
          </a:bodyPr>
          <a:lstStyle>
            <a:lvl1pPr algn="ctr">
              <a:defRPr sz="4400"/>
            </a:lvl1pPr>
          </a:lstStyle>
          <a:p>
            <a:r>
              <a:rPr lang="it-IT" dirty="0"/>
              <a:t>TITOLO PRINCIPALE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2C582702-C478-1048-AFA9-84BE2E5A33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44428"/>
            <a:ext cx="9144000" cy="424732"/>
          </a:xfrm>
        </p:spPr>
        <p:txBody>
          <a:bodyPr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FCE0EB8-44D9-5547-9078-7437A82BD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81" y="1355909"/>
            <a:ext cx="4285238" cy="23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E0B2C1D-94D5-0F44-93E8-C0C400FF35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74498"/>
            <a:ext cx="10515600" cy="701731"/>
          </a:xfrm>
        </p:spPr>
        <p:txBody>
          <a:bodyPr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0B85ABA-7604-114C-BC2E-CDF335AF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8920"/>
            <a:ext cx="10515600" cy="1844608"/>
          </a:xfrm>
        </p:spPr>
        <p:txBody>
          <a:bodyPr wrap="square"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04637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E0B2C1D-94D5-0F44-93E8-C0C400FF35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74498"/>
            <a:ext cx="10515600" cy="701731"/>
          </a:xfrm>
        </p:spPr>
        <p:txBody>
          <a:bodyPr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0B85ABA-7604-114C-BC2E-CDF335AF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8920"/>
            <a:ext cx="10515600" cy="1844608"/>
          </a:xfrm>
        </p:spPr>
        <p:txBody>
          <a:bodyPr wrap="square">
            <a:sp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6487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EB6B-4B7E-C949-855E-12A644D724DB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6F33FBB-F7D8-9B47-9C00-C4DB8F1F4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80728"/>
            <a:ext cx="105156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F848095-F3B4-6B4D-A928-C13D6380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Segnaposto contenuto 3">
            <a:extLst>
              <a:ext uri="{FF2B5EF4-FFF2-40B4-BE49-F238E27FC236}">
                <a16:creationId xmlns:a16="http://schemas.microsoft.com/office/drawing/2014/main" id="{6A4D9A2B-C753-B04B-9085-93A2D1BF1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51089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v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FC2B22A8-3483-B343-B1AE-76A0F0C467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6458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119A-35C1-8A4D-A0DC-C4AD7C84A456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03A1A58A-6B85-3044-984B-DD2BCF170D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15540" y="2849341"/>
            <a:ext cx="8640960" cy="701731"/>
          </a:xfrm>
        </p:spPr>
        <p:txBody>
          <a:bodyPr>
            <a:sp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00621CB3-C8EF-9149-B18A-C743313B3DF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15540" y="3551072"/>
            <a:ext cx="8640960" cy="369332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309278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896-7DA1-B64C-B92A-766C33198D52}" type="datetime1">
              <a:rPr lang="it-IT" smtClean="0"/>
              <a:t>02/04/2024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05028A0-13B5-C849-B130-B9FAA72A54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77041"/>
            <a:ext cx="10515600" cy="70173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3C7C688D-D595-9040-A293-E3584B9A4D2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484784"/>
            <a:ext cx="5157787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A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0B845401-2DF7-DF4C-84D5-513AFD49A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88839"/>
            <a:ext cx="5157787" cy="4200823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3" name="Segnaposto testo 4">
            <a:extLst>
              <a:ext uri="{FF2B5EF4-FFF2-40B4-BE49-F238E27FC236}">
                <a16:creationId xmlns:a16="http://schemas.microsoft.com/office/drawing/2014/main" id="{CC6DF9A3-6996-D643-B8F7-72DBBC36A9B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784"/>
            <a:ext cx="5183188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B</a:t>
            </a:r>
          </a:p>
        </p:txBody>
      </p:sp>
      <p:sp>
        <p:nvSpPr>
          <p:cNvPr id="14" name="Segnaposto contenuto 5">
            <a:extLst>
              <a:ext uri="{FF2B5EF4-FFF2-40B4-BE49-F238E27FC236}">
                <a16:creationId xmlns:a16="http://schemas.microsoft.com/office/drawing/2014/main" id="{27EBCF1C-4231-EB45-BC09-828A2725A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869" y="1988838"/>
            <a:ext cx="5183188" cy="420082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02596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687E-48A2-CC42-A2E8-E968C0BFD46C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6" name="Segnaposto testo 24">
            <a:extLst>
              <a:ext uri="{FF2B5EF4-FFF2-40B4-BE49-F238E27FC236}">
                <a16:creationId xmlns:a16="http://schemas.microsoft.com/office/drawing/2014/main" id="{491A3C9B-E889-E046-8810-716403282BC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503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5B9DFAC-FE69-D847-AA8B-5070F08592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79776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8" name="Segnaposto immagine 6">
            <a:extLst>
              <a:ext uri="{FF2B5EF4-FFF2-40B4-BE49-F238E27FC236}">
                <a16:creationId xmlns:a16="http://schemas.microsoft.com/office/drawing/2014/main" id="{3E82E6D7-429E-2041-A154-95A2FAAC20A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12224" y="112670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9" name="Segnaposto testo 24">
            <a:extLst>
              <a:ext uri="{FF2B5EF4-FFF2-40B4-BE49-F238E27FC236}">
                <a16:creationId xmlns:a16="http://schemas.microsoft.com/office/drawing/2014/main" id="{C4B9EF43-6F25-0242-8D65-B3E5F3DCDE0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503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0" name="Segnaposto testo 24">
            <a:extLst>
              <a:ext uri="{FF2B5EF4-FFF2-40B4-BE49-F238E27FC236}">
                <a16:creationId xmlns:a16="http://schemas.microsoft.com/office/drawing/2014/main" id="{5EE46478-0D7E-8342-AE3F-7F05A89E4D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67502" y="2397974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1" name="Segnaposto testo 24">
            <a:extLst>
              <a:ext uri="{FF2B5EF4-FFF2-40B4-BE49-F238E27FC236}">
                <a16:creationId xmlns:a16="http://schemas.microsoft.com/office/drawing/2014/main" id="{025DA03D-2915-C646-A0EE-D0FBB7C2A1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65167" y="132853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2" name="Segnaposto testo 24">
            <a:extLst>
              <a:ext uri="{FF2B5EF4-FFF2-40B4-BE49-F238E27FC236}">
                <a16:creationId xmlns:a16="http://schemas.microsoft.com/office/drawing/2014/main" id="{8B17EEE8-E617-134A-BB6E-C4F375ACE0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65168" y="186099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3" name="Segnaposto testo 24">
            <a:extLst>
              <a:ext uri="{FF2B5EF4-FFF2-40B4-BE49-F238E27FC236}">
                <a16:creationId xmlns:a16="http://schemas.microsoft.com/office/drawing/2014/main" id="{FF7014A7-6876-3046-A775-60CCA14755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65167" y="240906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4" name="Segnaposto testo 24">
            <a:extLst>
              <a:ext uri="{FF2B5EF4-FFF2-40B4-BE49-F238E27FC236}">
                <a16:creationId xmlns:a16="http://schemas.microsoft.com/office/drawing/2014/main" id="{17795F42-3585-A246-92C1-5867599253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128448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5" name="Segnaposto testo 24">
            <a:extLst>
              <a:ext uri="{FF2B5EF4-FFF2-40B4-BE49-F238E27FC236}">
                <a16:creationId xmlns:a16="http://schemas.microsoft.com/office/drawing/2014/main" id="{7AA18245-9987-3E4C-A6F5-9DE35927A34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28448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6" name="Segnaposto testo 24">
            <a:extLst>
              <a:ext uri="{FF2B5EF4-FFF2-40B4-BE49-F238E27FC236}">
                <a16:creationId xmlns:a16="http://schemas.microsoft.com/office/drawing/2014/main" id="{FE35EFC3-B38E-CF4E-81D7-2F628742E1B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133271" y="2351573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7" name="Segnaposto testo 24">
            <a:extLst>
              <a:ext uri="{FF2B5EF4-FFF2-40B4-BE49-F238E27FC236}">
                <a16:creationId xmlns:a16="http://schemas.microsoft.com/office/drawing/2014/main" id="{F4816D43-4144-2A48-B3B8-9A1C0D8DBB3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91286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8" name="Segnaposto testo 24">
            <a:extLst>
              <a:ext uri="{FF2B5EF4-FFF2-40B4-BE49-F238E27FC236}">
                <a16:creationId xmlns:a16="http://schemas.microsoft.com/office/drawing/2014/main" id="{6CA777E3-A38B-F14C-AB12-A2E16EB8EC4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091286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9" name="Segnaposto testo 24">
            <a:extLst>
              <a:ext uri="{FF2B5EF4-FFF2-40B4-BE49-F238E27FC236}">
                <a16:creationId xmlns:a16="http://schemas.microsoft.com/office/drawing/2014/main" id="{32ECA7FA-9A9A-9745-AAAF-6D281F26E2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91285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0" name="Segnaposto testo 24">
            <a:extLst>
              <a:ext uri="{FF2B5EF4-FFF2-40B4-BE49-F238E27FC236}">
                <a16:creationId xmlns:a16="http://schemas.microsoft.com/office/drawing/2014/main" id="{DB0D3541-74E6-DE47-A567-083C76F947C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65168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1" name="Segnaposto immagine 6">
            <a:extLst>
              <a:ext uri="{FF2B5EF4-FFF2-40B4-BE49-F238E27FC236}">
                <a16:creationId xmlns:a16="http://schemas.microsoft.com/office/drawing/2014/main" id="{B7509ED6-C878-6945-83A0-3EA2D419A42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093218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2" name="Segnaposto testo 24">
            <a:extLst>
              <a:ext uri="{FF2B5EF4-FFF2-40B4-BE49-F238E27FC236}">
                <a16:creationId xmlns:a16="http://schemas.microsoft.com/office/drawing/2014/main" id="{226BE7CC-74E9-9840-B73D-65BDD8C8D32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65168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3" name="Segnaposto testo 24">
            <a:extLst>
              <a:ext uri="{FF2B5EF4-FFF2-40B4-BE49-F238E27FC236}">
                <a16:creationId xmlns:a16="http://schemas.microsoft.com/office/drawing/2014/main" id="{A05F2B64-C5B2-FC47-A1AF-9BB2DEEB2D6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65167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4" name="Segnaposto testo 24">
            <a:extLst>
              <a:ext uri="{FF2B5EF4-FFF2-40B4-BE49-F238E27FC236}">
                <a16:creationId xmlns:a16="http://schemas.microsoft.com/office/drawing/2014/main" id="{65413A2B-A7CD-7A42-B129-D3408A16E2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128449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5" name="Segnaposto immagine 6">
            <a:extLst>
              <a:ext uri="{FF2B5EF4-FFF2-40B4-BE49-F238E27FC236}">
                <a16:creationId xmlns:a16="http://schemas.microsoft.com/office/drawing/2014/main" id="{BFA07FAC-0D00-1B4A-BF82-6BB9B66B431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112224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6" name="Segnaposto testo 24">
            <a:extLst>
              <a:ext uri="{FF2B5EF4-FFF2-40B4-BE49-F238E27FC236}">
                <a16:creationId xmlns:a16="http://schemas.microsoft.com/office/drawing/2014/main" id="{FB97D212-42A9-6343-9F82-DDC3F50B0FA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128449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7" name="Segnaposto testo 24">
            <a:extLst>
              <a:ext uri="{FF2B5EF4-FFF2-40B4-BE49-F238E27FC236}">
                <a16:creationId xmlns:a16="http://schemas.microsoft.com/office/drawing/2014/main" id="{5D2BCF53-9CA7-B043-A7F2-B2BA950602E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128448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8" name="Segnaposto immagine 6">
            <a:extLst>
              <a:ext uri="{FF2B5EF4-FFF2-40B4-BE49-F238E27FC236}">
                <a16:creationId xmlns:a16="http://schemas.microsoft.com/office/drawing/2014/main" id="{EFC0BC5C-57BB-274C-A55C-3DB8D8AB68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553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9" name="Segnaposto immagine 6">
            <a:extLst>
              <a:ext uri="{FF2B5EF4-FFF2-40B4-BE49-F238E27FC236}">
                <a16:creationId xmlns:a16="http://schemas.microsoft.com/office/drawing/2014/main" id="{7A8C55CF-602A-CA47-AB28-C2A622429B9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19336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6799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geto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87-6290-8C4A-AA36-992FD9BFC161}" type="datetime1">
              <a:rPr lang="it-IT" smtClean="0"/>
              <a:t>02/04/2024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2DADC4A4-DE78-4B44-9B2F-B4B2D1770A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3643" y="984422"/>
            <a:ext cx="4292277" cy="535531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CB3A122B-3F10-B045-9454-129418B7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997761"/>
            <a:ext cx="5616624" cy="4881563"/>
          </a:xfrm>
        </p:spPr>
        <p:txBody>
          <a:bodyPr/>
          <a:lstStyle>
            <a:lvl1pPr marL="0" indent="0">
              <a:buFont typeface="+mj-lt"/>
              <a:buNone/>
              <a:tabLst>
                <a:tab pos="1076325" algn="l"/>
              </a:tabLs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it-IT" dirty="0"/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70A16340-251A-D247-A939-2CC4CBCE6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440" y="1628800"/>
            <a:ext cx="4320480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56105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F0A-F02C-1049-A5E8-7066A5C1705F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277F982E-FFF3-1A40-96B9-3933D30AB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3120" y="985520"/>
            <a:ext cx="3938905" cy="5307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9" name="Segnaposto immagine 2">
            <a:extLst>
              <a:ext uri="{FF2B5EF4-FFF2-40B4-BE49-F238E27FC236}">
                <a16:creationId xmlns:a16="http://schemas.microsoft.com/office/drawing/2014/main" id="{7659C0F7-7C5F-BC4B-822C-70789A8AB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10" name="Segnaposto testo 3">
            <a:extLst>
              <a:ext uri="{FF2B5EF4-FFF2-40B4-BE49-F238E27FC236}">
                <a16:creationId xmlns:a16="http://schemas.microsoft.com/office/drawing/2014/main" id="{A9250894-86F6-794E-BFFE-26C39FC9D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28800"/>
            <a:ext cx="3932237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11982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7EB4-BAD9-354B-A42E-2CF0B955F96C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8BCAE99-14A2-7641-B6D2-8D3ADBDEC3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0322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:a16="http://schemas.microsoft.com/office/drawing/2014/main" id="{324DB372-4771-544F-BE6D-D99B8815EF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5580" y="3087309"/>
            <a:ext cx="7560840" cy="701731"/>
          </a:xfrm>
        </p:spPr>
        <p:txBody>
          <a:bodyPr wrap="square">
            <a:sp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357051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EB6B-4B7E-C949-855E-12A644D724DB}" type="datetime1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6F33FBB-F7D8-9B47-9C00-C4DB8F1F4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80728"/>
            <a:ext cx="105156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F848095-F3B4-6B4D-A928-C13D6380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Segnaposto contenuto 3">
            <a:extLst>
              <a:ext uri="{FF2B5EF4-FFF2-40B4-BE49-F238E27FC236}">
                <a16:creationId xmlns:a16="http://schemas.microsoft.com/office/drawing/2014/main" id="{6A4D9A2B-C753-B04B-9085-93A2D1BF1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3909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v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FC2B22A8-3483-B343-B1AE-76A0F0C467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6458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119A-35C1-8A4D-A0DC-C4AD7C84A456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03A1A58A-6B85-3044-984B-DD2BCF170D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15540" y="2849341"/>
            <a:ext cx="8640960" cy="701731"/>
          </a:xfrm>
        </p:spPr>
        <p:txBody>
          <a:bodyPr>
            <a:sp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00621CB3-C8EF-9149-B18A-C743313B3DF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15540" y="3551072"/>
            <a:ext cx="8640960" cy="369332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43308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896-7DA1-B64C-B92A-766C33198D52}" type="datetime1">
              <a:rPr lang="it-IT" smtClean="0"/>
              <a:t>02/04/2024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05028A0-13B5-C849-B130-B9FAA72A54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77041"/>
            <a:ext cx="10515600" cy="70173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3C7C688D-D595-9040-A293-E3584B9A4D2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484784"/>
            <a:ext cx="5157787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A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0B845401-2DF7-DF4C-84D5-513AFD49A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88839"/>
            <a:ext cx="5157787" cy="4200823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3" name="Segnaposto testo 4">
            <a:extLst>
              <a:ext uri="{FF2B5EF4-FFF2-40B4-BE49-F238E27FC236}">
                <a16:creationId xmlns:a16="http://schemas.microsoft.com/office/drawing/2014/main" id="{CC6DF9A3-6996-D643-B8F7-72DBBC36A9B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784"/>
            <a:ext cx="5183188" cy="42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TITOLO - CONFRONTO B</a:t>
            </a:r>
          </a:p>
        </p:txBody>
      </p:sp>
      <p:sp>
        <p:nvSpPr>
          <p:cNvPr id="14" name="Segnaposto contenuto 5">
            <a:extLst>
              <a:ext uri="{FF2B5EF4-FFF2-40B4-BE49-F238E27FC236}">
                <a16:creationId xmlns:a16="http://schemas.microsoft.com/office/drawing/2014/main" id="{27EBCF1C-4231-EB45-BC09-828A2725A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869" y="1988838"/>
            <a:ext cx="5183188" cy="420082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68900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687E-48A2-CC42-A2E8-E968C0BFD46C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6" name="Segnaposto testo 24">
            <a:extLst>
              <a:ext uri="{FF2B5EF4-FFF2-40B4-BE49-F238E27FC236}">
                <a16:creationId xmlns:a16="http://schemas.microsoft.com/office/drawing/2014/main" id="{491A3C9B-E889-E046-8810-716403282BC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503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5B9DFAC-FE69-D847-AA8B-5070F08592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79776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8" name="Segnaposto immagine 6">
            <a:extLst>
              <a:ext uri="{FF2B5EF4-FFF2-40B4-BE49-F238E27FC236}">
                <a16:creationId xmlns:a16="http://schemas.microsoft.com/office/drawing/2014/main" id="{3E82E6D7-429E-2041-A154-95A2FAAC20A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12224" y="112670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9" name="Segnaposto testo 24">
            <a:extLst>
              <a:ext uri="{FF2B5EF4-FFF2-40B4-BE49-F238E27FC236}">
                <a16:creationId xmlns:a16="http://schemas.microsoft.com/office/drawing/2014/main" id="{C4B9EF43-6F25-0242-8D65-B3E5F3DCDE0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503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0" name="Segnaposto testo 24">
            <a:extLst>
              <a:ext uri="{FF2B5EF4-FFF2-40B4-BE49-F238E27FC236}">
                <a16:creationId xmlns:a16="http://schemas.microsoft.com/office/drawing/2014/main" id="{5EE46478-0D7E-8342-AE3F-7F05A89E4D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67502" y="2397974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1" name="Segnaposto testo 24">
            <a:extLst>
              <a:ext uri="{FF2B5EF4-FFF2-40B4-BE49-F238E27FC236}">
                <a16:creationId xmlns:a16="http://schemas.microsoft.com/office/drawing/2014/main" id="{025DA03D-2915-C646-A0EE-D0FBB7C2A1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65167" y="132853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2" name="Segnaposto testo 24">
            <a:extLst>
              <a:ext uri="{FF2B5EF4-FFF2-40B4-BE49-F238E27FC236}">
                <a16:creationId xmlns:a16="http://schemas.microsoft.com/office/drawing/2014/main" id="{8B17EEE8-E617-134A-BB6E-C4F375ACE0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65168" y="186099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3" name="Segnaposto testo 24">
            <a:extLst>
              <a:ext uri="{FF2B5EF4-FFF2-40B4-BE49-F238E27FC236}">
                <a16:creationId xmlns:a16="http://schemas.microsoft.com/office/drawing/2014/main" id="{FF7014A7-6876-3046-A775-60CCA14755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65167" y="240906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4" name="Segnaposto testo 24">
            <a:extLst>
              <a:ext uri="{FF2B5EF4-FFF2-40B4-BE49-F238E27FC236}">
                <a16:creationId xmlns:a16="http://schemas.microsoft.com/office/drawing/2014/main" id="{17795F42-3585-A246-92C1-5867599253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128448" y="131744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5" name="Segnaposto testo 24">
            <a:extLst>
              <a:ext uri="{FF2B5EF4-FFF2-40B4-BE49-F238E27FC236}">
                <a16:creationId xmlns:a16="http://schemas.microsoft.com/office/drawing/2014/main" id="{7AA18245-9987-3E4C-A6F5-9DE35927A34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28448" y="1849902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6" name="Segnaposto testo 24">
            <a:extLst>
              <a:ext uri="{FF2B5EF4-FFF2-40B4-BE49-F238E27FC236}">
                <a16:creationId xmlns:a16="http://schemas.microsoft.com/office/drawing/2014/main" id="{FE35EFC3-B38E-CF4E-81D7-2F628742E1B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133271" y="2351573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7" name="Segnaposto testo 24">
            <a:extLst>
              <a:ext uri="{FF2B5EF4-FFF2-40B4-BE49-F238E27FC236}">
                <a16:creationId xmlns:a16="http://schemas.microsoft.com/office/drawing/2014/main" id="{F4816D43-4144-2A48-B3B8-9A1C0D8DBB3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91286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8" name="Segnaposto testo 24">
            <a:extLst>
              <a:ext uri="{FF2B5EF4-FFF2-40B4-BE49-F238E27FC236}">
                <a16:creationId xmlns:a16="http://schemas.microsoft.com/office/drawing/2014/main" id="{6CA777E3-A38B-F14C-AB12-A2E16EB8EC4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091286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9" name="Segnaposto testo 24">
            <a:extLst>
              <a:ext uri="{FF2B5EF4-FFF2-40B4-BE49-F238E27FC236}">
                <a16:creationId xmlns:a16="http://schemas.microsoft.com/office/drawing/2014/main" id="{32ECA7FA-9A9A-9745-AAAF-6D281F26E2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91285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0" name="Segnaposto testo 24">
            <a:extLst>
              <a:ext uri="{FF2B5EF4-FFF2-40B4-BE49-F238E27FC236}">
                <a16:creationId xmlns:a16="http://schemas.microsoft.com/office/drawing/2014/main" id="{DB0D3541-74E6-DE47-A567-083C76F947C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65168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1" name="Segnaposto immagine 6">
            <a:extLst>
              <a:ext uri="{FF2B5EF4-FFF2-40B4-BE49-F238E27FC236}">
                <a16:creationId xmlns:a16="http://schemas.microsoft.com/office/drawing/2014/main" id="{B7509ED6-C878-6945-83A0-3EA2D419A42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093218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2" name="Segnaposto testo 24">
            <a:extLst>
              <a:ext uri="{FF2B5EF4-FFF2-40B4-BE49-F238E27FC236}">
                <a16:creationId xmlns:a16="http://schemas.microsoft.com/office/drawing/2014/main" id="{226BE7CC-74E9-9840-B73D-65BDD8C8D32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65168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3" name="Segnaposto testo 24">
            <a:extLst>
              <a:ext uri="{FF2B5EF4-FFF2-40B4-BE49-F238E27FC236}">
                <a16:creationId xmlns:a16="http://schemas.microsoft.com/office/drawing/2014/main" id="{A05F2B64-C5B2-FC47-A1AF-9BB2DEEB2D6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65167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4" name="Segnaposto testo 24">
            <a:extLst>
              <a:ext uri="{FF2B5EF4-FFF2-40B4-BE49-F238E27FC236}">
                <a16:creationId xmlns:a16="http://schemas.microsoft.com/office/drawing/2014/main" id="{65413A2B-A7CD-7A42-B129-D3408A16E2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128449" y="4279348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5" name="Segnaposto immagine 6">
            <a:extLst>
              <a:ext uri="{FF2B5EF4-FFF2-40B4-BE49-F238E27FC236}">
                <a16:creationId xmlns:a16="http://schemas.microsoft.com/office/drawing/2014/main" id="{BFA07FAC-0D00-1B4A-BF82-6BB9B66B431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112224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6" name="Segnaposto testo 24">
            <a:extLst>
              <a:ext uri="{FF2B5EF4-FFF2-40B4-BE49-F238E27FC236}">
                <a16:creationId xmlns:a16="http://schemas.microsoft.com/office/drawing/2014/main" id="{FB97D212-42A9-6343-9F82-DDC3F50B0FA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128449" y="4811805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7" name="Segnaposto testo 24">
            <a:extLst>
              <a:ext uri="{FF2B5EF4-FFF2-40B4-BE49-F238E27FC236}">
                <a16:creationId xmlns:a16="http://schemas.microsoft.com/office/drawing/2014/main" id="{5D2BCF53-9CA7-B043-A7F2-B2BA950602E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128448" y="5359877"/>
            <a:ext cx="1903040" cy="316682"/>
          </a:xfrm>
          <a:prstGeom prst="roundRect">
            <a:avLst/>
          </a:prstGeom>
          <a:ln>
            <a:solidFill>
              <a:srgbClr val="D51224"/>
            </a:solidFill>
          </a:ln>
        </p:spPr>
        <p:txBody>
          <a:bodyPr/>
          <a:lstStyle>
            <a:lvl1pPr marL="0" indent="0">
              <a:buNone/>
              <a:defRPr sz="1400">
                <a:solidFill>
                  <a:srgbClr val="D51224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28" name="Segnaposto immagine 6">
            <a:extLst>
              <a:ext uri="{FF2B5EF4-FFF2-40B4-BE49-F238E27FC236}">
                <a16:creationId xmlns:a16="http://schemas.microsoft.com/office/drawing/2014/main" id="{EFC0BC5C-57BB-274C-A55C-3DB8D8AB68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553" y="1115169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  <p:sp>
        <p:nvSpPr>
          <p:cNvPr id="29" name="Segnaposto immagine 6">
            <a:extLst>
              <a:ext uri="{FF2B5EF4-FFF2-40B4-BE49-F238E27FC236}">
                <a16:creationId xmlns:a16="http://schemas.microsoft.com/office/drawing/2014/main" id="{7A8C55CF-602A-CA47-AB28-C2A622429B9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19336" y="4077072"/>
            <a:ext cx="1937495" cy="1872208"/>
          </a:xfrm>
          <a:prstGeom prst="ellipse">
            <a:avLst/>
          </a:prstGeom>
          <a:noFill/>
          <a:ln>
            <a:solidFill>
              <a:srgbClr val="D51224"/>
            </a:solidFill>
          </a:ln>
        </p:spPr>
        <p:txBody>
          <a:bodyPr wrap="none">
            <a:noAutofit/>
          </a:bodyPr>
          <a:lstStyle>
            <a:lvl1pPr marL="0" indent="0">
              <a:buFontTx/>
              <a:buNone/>
              <a:defRPr sz="3600">
                <a:noFill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576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geto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8B87-6290-8C4A-AA36-992FD9BFC161}" type="datetime1">
              <a:rPr lang="it-IT" smtClean="0"/>
              <a:t>02/04/2024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2DADC4A4-DE78-4B44-9B2F-B4B2D1770A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3643" y="984422"/>
            <a:ext cx="4292277" cy="535531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CB3A122B-3F10-B045-9454-129418B7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936" y="997761"/>
            <a:ext cx="5616624" cy="4881563"/>
          </a:xfrm>
        </p:spPr>
        <p:txBody>
          <a:bodyPr/>
          <a:lstStyle>
            <a:lvl1pPr marL="0" indent="0">
              <a:buFont typeface="+mj-lt"/>
              <a:buNone/>
              <a:tabLst>
                <a:tab pos="1076325" algn="l"/>
              </a:tabLs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it-IT" dirty="0"/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70A16340-251A-D247-A939-2CC4CBCE6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440" y="1628800"/>
            <a:ext cx="4320480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8248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F0A-F02C-1049-A5E8-7066A5C1705F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277F982E-FFF3-1A40-96B9-3933D30AB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3120" y="985520"/>
            <a:ext cx="3938905" cy="5307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9" name="Segnaposto immagine 2">
            <a:extLst>
              <a:ext uri="{FF2B5EF4-FFF2-40B4-BE49-F238E27FC236}">
                <a16:creationId xmlns:a16="http://schemas.microsoft.com/office/drawing/2014/main" id="{7659C0F7-7C5F-BC4B-822C-70789A8AB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10" name="Segnaposto testo 3">
            <a:extLst>
              <a:ext uri="{FF2B5EF4-FFF2-40B4-BE49-F238E27FC236}">
                <a16:creationId xmlns:a16="http://schemas.microsoft.com/office/drawing/2014/main" id="{A9250894-86F6-794E-BFFE-26C39FC9D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28800"/>
            <a:ext cx="3932237" cy="4240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4867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7EB4-BAD9-354B-A42E-2CF0B955F96C}" type="datetime1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INTERNAL USE ONLY / PROJECT XY / PIUSI FOR CLIENT XY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‹Nr.›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8BCAE99-14A2-7641-B6D2-8D3ADBDEC3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2508"/>
            <a:ext cx="12192000" cy="5640322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:a16="http://schemas.microsoft.com/office/drawing/2014/main" id="{324DB372-4771-544F-BE6D-D99B8815EF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5580" y="3087309"/>
            <a:ext cx="7560840" cy="701731"/>
          </a:xfrm>
        </p:spPr>
        <p:txBody>
          <a:bodyPr wrap="square">
            <a:sp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396383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353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C78CA42-29B4-A244-BE95-E4B11F76417D}" type="datetime1">
              <a:rPr lang="it-IT" smtClean="0"/>
              <a:t>02/04/2024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775230" y="6445702"/>
            <a:ext cx="6396450" cy="3539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7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INTERNAL USE ONLY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8683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38DF79-58FB-4E18-841E-E291142A671D}" type="slidenum">
              <a:rPr lang="it-IT" smtClean="0"/>
              <a:pPr/>
              <a:t>‹Nr.›</a:t>
            </a:fld>
            <a:endParaRPr lang="it-IT" dirty="0"/>
          </a:p>
        </p:txBody>
      </p:sp>
      <p:sp>
        <p:nvSpPr>
          <p:cNvPr id="7" name="Segnaposto piè di pagina 4"/>
          <p:cNvSpPr txBox="1">
            <a:spLocks/>
          </p:cNvSpPr>
          <p:nvPr userDrawn="1"/>
        </p:nvSpPr>
        <p:spPr>
          <a:xfrm>
            <a:off x="4038600" y="6248098"/>
            <a:ext cx="4114800" cy="197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solidFill>
                  <a:srgbClr val="C62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K90</a:t>
            </a:r>
          </a:p>
        </p:txBody>
      </p:sp>
      <p:sp>
        <p:nvSpPr>
          <p:cNvPr id="8" name="Segnaposto piè di pagina 4"/>
          <p:cNvSpPr txBox="1">
            <a:spLocks/>
          </p:cNvSpPr>
          <p:nvPr userDrawn="1"/>
        </p:nvSpPr>
        <p:spPr>
          <a:xfrm>
            <a:off x="9258887" y="116632"/>
            <a:ext cx="2693773" cy="284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MARKETING</a:t>
            </a:r>
          </a:p>
        </p:txBody>
      </p:sp>
      <p:sp>
        <p:nvSpPr>
          <p:cNvPr id="16" name="Segnaposto titolo 1">
            <a:extLst>
              <a:ext uri="{FF2B5EF4-FFF2-40B4-BE49-F238E27FC236}">
                <a16:creationId xmlns:a16="http://schemas.microsoft.com/office/drawing/2014/main" id="{629ED9C0-4EB7-F746-BD57-20838377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728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it-IT" dirty="0"/>
              <a:t>TITOLO PRINCIPALE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CBDC31E9-6596-BE43-8DAA-AF579A32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84460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4AFA46A-C386-044A-8183-692956DB2FD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21" y="79810"/>
            <a:ext cx="872830" cy="478649"/>
          </a:xfrm>
          <a:prstGeom prst="rect">
            <a:avLst/>
          </a:prstGeom>
        </p:spPr>
      </p:pic>
      <p:sp>
        <p:nvSpPr>
          <p:cNvPr id="19" name="Segnaposto piè di pagina 4">
            <a:extLst>
              <a:ext uri="{FF2B5EF4-FFF2-40B4-BE49-F238E27FC236}">
                <a16:creationId xmlns:a16="http://schemas.microsoft.com/office/drawing/2014/main" id="{E5B760B1-2317-9247-BE93-113CF9BB8845}"/>
              </a:ext>
            </a:extLst>
          </p:cNvPr>
          <p:cNvSpPr txBox="1">
            <a:spLocks/>
          </p:cNvSpPr>
          <p:nvPr userDrawn="1"/>
        </p:nvSpPr>
        <p:spPr>
          <a:xfrm>
            <a:off x="4038600" y="184112"/>
            <a:ext cx="4114800" cy="33855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200" b="1" kern="1200">
                <a:solidFill>
                  <a:srgbClr val="D5122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>
                <a:solidFill>
                  <a:srgbClr val="C912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piusi.com</a:t>
            </a:r>
          </a:p>
        </p:txBody>
      </p:sp>
    </p:spTree>
    <p:extLst>
      <p:ext uri="{BB962C8B-B14F-4D97-AF65-F5344CB8AC3E}">
        <p14:creationId xmlns:p14="http://schemas.microsoft.com/office/powerpoint/2010/main" val="34137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25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353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C78CA42-29B4-A244-BE95-E4B11F76417D}" type="datetime1">
              <a:rPr lang="it-IT" smtClean="0"/>
              <a:t>02/04/2024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775230" y="6445702"/>
            <a:ext cx="6396450" cy="3539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7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INTERNAL USE ONLY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8683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38DF79-58FB-4E18-841E-E291142A671D}" type="slidenum">
              <a:rPr lang="it-IT" smtClean="0"/>
              <a:pPr/>
              <a:t>‹Nr.›</a:t>
            </a:fld>
            <a:endParaRPr lang="it-IT" dirty="0"/>
          </a:p>
        </p:txBody>
      </p:sp>
      <p:sp>
        <p:nvSpPr>
          <p:cNvPr id="7" name="Segnaposto piè di pagina 4"/>
          <p:cNvSpPr txBox="1">
            <a:spLocks/>
          </p:cNvSpPr>
          <p:nvPr userDrawn="1"/>
        </p:nvSpPr>
        <p:spPr>
          <a:xfrm>
            <a:off x="4038600" y="6248098"/>
            <a:ext cx="4114800" cy="197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solidFill>
                  <a:srgbClr val="C62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EXGO!BATTERY KIT</a:t>
            </a:r>
          </a:p>
        </p:txBody>
      </p:sp>
      <p:sp>
        <p:nvSpPr>
          <p:cNvPr id="8" name="Segnaposto piè di pagina 4"/>
          <p:cNvSpPr txBox="1">
            <a:spLocks/>
          </p:cNvSpPr>
          <p:nvPr userDrawn="1"/>
        </p:nvSpPr>
        <p:spPr>
          <a:xfrm>
            <a:off x="9258887" y="116632"/>
            <a:ext cx="2693773" cy="284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MKT DEPT.</a:t>
            </a:r>
          </a:p>
        </p:txBody>
      </p:sp>
      <p:sp>
        <p:nvSpPr>
          <p:cNvPr id="16" name="Segnaposto titolo 1">
            <a:extLst>
              <a:ext uri="{FF2B5EF4-FFF2-40B4-BE49-F238E27FC236}">
                <a16:creationId xmlns:a16="http://schemas.microsoft.com/office/drawing/2014/main" id="{629ED9C0-4EB7-F746-BD57-20838377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728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it-IT" dirty="0"/>
              <a:t>TITOLO PRINCIPALE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CBDC31E9-6596-BE43-8DAA-AF579A32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84460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9" name="Segnaposto piè di pagina 4">
            <a:extLst>
              <a:ext uri="{FF2B5EF4-FFF2-40B4-BE49-F238E27FC236}">
                <a16:creationId xmlns:a16="http://schemas.microsoft.com/office/drawing/2014/main" id="{E5B760B1-2317-9247-BE93-113CF9BB8845}"/>
              </a:ext>
            </a:extLst>
          </p:cNvPr>
          <p:cNvSpPr txBox="1">
            <a:spLocks/>
          </p:cNvSpPr>
          <p:nvPr userDrawn="1"/>
        </p:nvSpPr>
        <p:spPr>
          <a:xfrm>
            <a:off x="4038600" y="184112"/>
            <a:ext cx="4114800" cy="33855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200" b="1" kern="1200">
                <a:solidFill>
                  <a:srgbClr val="D5122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>
                <a:solidFill>
                  <a:srgbClr val="C912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piusi.com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A6155B3-D8D7-3145-B931-72D132C8DEA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21" y="79810"/>
            <a:ext cx="872830" cy="47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25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353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C78CA42-29B4-A244-BE95-E4B11F76417D}" type="datetime1">
              <a:rPr lang="it-IT" smtClean="0"/>
              <a:t>02/04/2024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775230" y="6445702"/>
            <a:ext cx="6396450" cy="3539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7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INTERNAL USE ONLY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8683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38DF79-58FB-4E18-841E-E291142A671D}" type="slidenum">
              <a:rPr lang="it-IT" smtClean="0"/>
              <a:pPr/>
              <a:t>‹Nr.›</a:t>
            </a:fld>
            <a:endParaRPr lang="it-IT" dirty="0"/>
          </a:p>
        </p:txBody>
      </p:sp>
      <p:sp>
        <p:nvSpPr>
          <p:cNvPr id="7" name="Segnaposto piè di pagina 4"/>
          <p:cNvSpPr txBox="1">
            <a:spLocks/>
          </p:cNvSpPr>
          <p:nvPr userDrawn="1"/>
        </p:nvSpPr>
        <p:spPr>
          <a:xfrm>
            <a:off x="4038600" y="6248098"/>
            <a:ext cx="4114800" cy="1976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solidFill>
                  <a:srgbClr val="C625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K90</a:t>
            </a:r>
          </a:p>
        </p:txBody>
      </p:sp>
      <p:sp>
        <p:nvSpPr>
          <p:cNvPr id="8" name="Segnaposto piè di pagina 4"/>
          <p:cNvSpPr txBox="1">
            <a:spLocks/>
          </p:cNvSpPr>
          <p:nvPr userDrawn="1"/>
        </p:nvSpPr>
        <p:spPr>
          <a:xfrm>
            <a:off x="9258887" y="116632"/>
            <a:ext cx="2693773" cy="284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MARKETING</a:t>
            </a:r>
          </a:p>
        </p:txBody>
      </p:sp>
      <p:sp>
        <p:nvSpPr>
          <p:cNvPr id="16" name="Segnaposto titolo 1">
            <a:extLst>
              <a:ext uri="{FF2B5EF4-FFF2-40B4-BE49-F238E27FC236}">
                <a16:creationId xmlns:a16="http://schemas.microsoft.com/office/drawing/2014/main" id="{629ED9C0-4EB7-F746-BD57-20838377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728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it-IT" dirty="0"/>
              <a:t>TITOLO PRINCIPALE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CBDC31E9-6596-BE43-8DAA-AF579A32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84460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4AFA46A-C386-044A-8183-692956DB2FD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21" y="79810"/>
            <a:ext cx="872830" cy="478649"/>
          </a:xfrm>
          <a:prstGeom prst="rect">
            <a:avLst/>
          </a:prstGeom>
        </p:spPr>
      </p:pic>
      <p:sp>
        <p:nvSpPr>
          <p:cNvPr id="19" name="Segnaposto piè di pagina 4">
            <a:extLst>
              <a:ext uri="{FF2B5EF4-FFF2-40B4-BE49-F238E27FC236}">
                <a16:creationId xmlns:a16="http://schemas.microsoft.com/office/drawing/2014/main" id="{E5B760B1-2317-9247-BE93-113CF9BB8845}"/>
              </a:ext>
            </a:extLst>
          </p:cNvPr>
          <p:cNvSpPr txBox="1">
            <a:spLocks/>
          </p:cNvSpPr>
          <p:nvPr userDrawn="1"/>
        </p:nvSpPr>
        <p:spPr>
          <a:xfrm>
            <a:off x="4038600" y="184112"/>
            <a:ext cx="4114800" cy="33855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200" b="1" kern="1200">
                <a:solidFill>
                  <a:srgbClr val="D5122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>
                <a:solidFill>
                  <a:srgbClr val="C912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piusi.com</a:t>
            </a:r>
          </a:p>
        </p:txBody>
      </p:sp>
    </p:spTree>
    <p:extLst>
      <p:ext uri="{BB962C8B-B14F-4D97-AF65-F5344CB8AC3E}">
        <p14:creationId xmlns:p14="http://schemas.microsoft.com/office/powerpoint/2010/main" val="37230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25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5"/>
          <p:cNvSpPr>
            <a:spLocks noGrp="1"/>
          </p:cNvSpPr>
          <p:nvPr>
            <p:ph type="ctrTitle"/>
          </p:nvPr>
        </p:nvSpPr>
        <p:spPr>
          <a:xfrm>
            <a:off x="1524000" y="3650622"/>
            <a:ext cx="9144000" cy="701731"/>
          </a:xfrm>
        </p:spPr>
        <p:txBody>
          <a:bodyPr/>
          <a:lstStyle/>
          <a:p>
            <a:r>
              <a:rPr lang="it-IT" dirty="0"/>
              <a:t>K90</a:t>
            </a:r>
          </a:p>
        </p:txBody>
      </p:sp>
    </p:spTree>
    <p:extLst>
      <p:ext uri="{BB962C8B-B14F-4D97-AF65-F5344CB8AC3E}">
        <p14:creationId xmlns:p14="http://schemas.microsoft.com/office/powerpoint/2010/main" val="278711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32AD88-94E4-D74F-838B-04797046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D9B4AF-0189-EA42-8335-F35B1FEC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2</a:t>
            </a:fld>
            <a:endParaRPr lang="it-IT"/>
          </a:p>
        </p:txBody>
      </p:sp>
      <p:sp>
        <p:nvSpPr>
          <p:cNvPr id="5" name="Titolo 7"/>
          <p:cNvSpPr>
            <a:spLocks noGrp="1"/>
          </p:cNvSpPr>
          <p:nvPr>
            <p:ph type="title"/>
          </p:nvPr>
        </p:nvSpPr>
        <p:spPr>
          <a:xfrm>
            <a:off x="0" y="980728"/>
            <a:ext cx="12144672" cy="701731"/>
          </a:xfrm>
        </p:spPr>
        <p:txBody>
          <a:bodyPr/>
          <a:lstStyle/>
          <a:p>
            <a:r>
              <a:rPr lang="it-IT" dirty="0"/>
              <a:t>KEY BENEFITS</a:t>
            </a:r>
          </a:p>
        </p:txBody>
      </p:sp>
      <p:sp>
        <p:nvSpPr>
          <p:cNvPr id="6" name="Segnaposto testo 6"/>
          <p:cNvSpPr>
            <a:spLocks noGrp="1"/>
          </p:cNvSpPr>
          <p:nvPr>
            <p:ph sz="half" idx="1"/>
          </p:nvPr>
        </p:nvSpPr>
        <p:spPr>
          <a:xfrm>
            <a:off x="5467535" y="1988840"/>
            <a:ext cx="6696744" cy="3206006"/>
          </a:xfrm>
        </p:spPr>
        <p:txBody>
          <a:bodyPr/>
          <a:lstStyle/>
          <a:p>
            <a:r>
              <a:rPr lang="it-IT" sz="2000" dirty="0" err="1"/>
              <a:t>Proprietary</a:t>
            </a:r>
            <a:r>
              <a:rPr lang="it-IT" sz="2000" dirty="0"/>
              <a:t> &amp; </a:t>
            </a:r>
            <a:r>
              <a:rPr lang="it-IT" sz="2000" dirty="0" err="1"/>
              <a:t>patented</a:t>
            </a:r>
            <a:r>
              <a:rPr lang="it-IT" sz="2000" dirty="0"/>
              <a:t> design;</a:t>
            </a:r>
          </a:p>
          <a:p>
            <a:r>
              <a:rPr lang="it-IT" sz="2000" dirty="0"/>
              <a:t>Compact &amp; </a:t>
            </a:r>
            <a:r>
              <a:rPr lang="it-IT" sz="2000" dirty="0" err="1"/>
              <a:t>Sturdy</a:t>
            </a:r>
            <a:r>
              <a:rPr lang="it-IT" sz="2000" dirty="0"/>
              <a:t> (</a:t>
            </a:r>
            <a:r>
              <a:rPr lang="it-IT" sz="2000" dirty="0" err="1"/>
              <a:t>improved</a:t>
            </a:r>
            <a:r>
              <a:rPr lang="it-IT" sz="2000" dirty="0"/>
              <a:t> </a:t>
            </a:r>
            <a:r>
              <a:rPr lang="it-IT" sz="2000" dirty="0" err="1"/>
              <a:t>plastic</a:t>
            </a:r>
            <a:r>
              <a:rPr lang="it-IT" sz="2000" dirty="0"/>
              <a:t> </a:t>
            </a:r>
            <a:r>
              <a:rPr lang="it-IT" sz="2000" dirty="0" err="1"/>
              <a:t>materials</a:t>
            </a:r>
            <a:r>
              <a:rPr lang="it-IT" sz="2000" dirty="0"/>
              <a:t>);</a:t>
            </a:r>
          </a:p>
          <a:p>
            <a:r>
              <a:rPr lang="it-IT" sz="2000" dirty="0"/>
              <a:t>Easy </a:t>
            </a:r>
            <a:r>
              <a:rPr lang="it-IT" sz="2000" dirty="0" err="1"/>
              <a:t>installation</a:t>
            </a:r>
            <a:r>
              <a:rPr lang="it-IT" sz="2000" dirty="0"/>
              <a:t>;</a:t>
            </a:r>
          </a:p>
          <a:p>
            <a:r>
              <a:rPr lang="it-IT" sz="2000" dirty="0"/>
              <a:t>High </a:t>
            </a:r>
            <a:r>
              <a:rPr lang="it-IT" sz="2000" dirty="0" err="1"/>
              <a:t>precision</a:t>
            </a:r>
            <a:r>
              <a:rPr lang="it-IT" sz="2000" dirty="0"/>
              <a:t>;</a:t>
            </a:r>
          </a:p>
          <a:p>
            <a:r>
              <a:rPr lang="it-IT" sz="2000" dirty="0"/>
              <a:t>High </a:t>
            </a:r>
            <a:r>
              <a:rPr lang="it-IT" sz="2000" dirty="0" err="1"/>
              <a:t>visibility</a:t>
            </a:r>
            <a:r>
              <a:rPr lang="it-IT" sz="2000" dirty="0"/>
              <a:t>;</a:t>
            </a:r>
          </a:p>
          <a:p>
            <a:r>
              <a:rPr lang="it-IT" sz="2000" dirty="0" err="1"/>
              <a:t>Mechanical</a:t>
            </a:r>
            <a:r>
              <a:rPr lang="it-IT" sz="2000" dirty="0"/>
              <a:t>;</a:t>
            </a:r>
          </a:p>
          <a:p>
            <a:r>
              <a:rPr lang="it-IT" sz="2000" dirty="0" err="1"/>
              <a:t>Modern</a:t>
            </a:r>
            <a:r>
              <a:rPr lang="it-IT" sz="2000" dirty="0"/>
              <a:t> design;</a:t>
            </a:r>
          </a:p>
          <a:p>
            <a:r>
              <a:rPr lang="it-IT" sz="2000" dirty="0"/>
              <a:t>Defense </a:t>
            </a:r>
            <a:r>
              <a:rPr lang="it-IT" sz="2000" dirty="0" err="1"/>
              <a:t>against</a:t>
            </a:r>
            <a:r>
              <a:rPr lang="it-IT" sz="2000" dirty="0"/>
              <a:t> </a:t>
            </a:r>
            <a:r>
              <a:rPr lang="it-IT" sz="2000" dirty="0" err="1"/>
              <a:t>competition</a:t>
            </a:r>
            <a:r>
              <a:rPr lang="it-IT" sz="2000" dirty="0"/>
              <a:t>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79" y="1682459"/>
            <a:ext cx="4942811" cy="432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9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32AD88-94E4-D74F-838B-04797046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D9B4AF-0189-EA42-8335-F35B1FEC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3</a:t>
            </a:fld>
            <a:endParaRPr lang="it-IT" dirty="0"/>
          </a:p>
        </p:txBody>
      </p:sp>
      <p:sp>
        <p:nvSpPr>
          <p:cNvPr id="5" name="Titolo 7"/>
          <p:cNvSpPr>
            <a:spLocks noGrp="1"/>
          </p:cNvSpPr>
          <p:nvPr>
            <p:ph type="title"/>
          </p:nvPr>
        </p:nvSpPr>
        <p:spPr>
          <a:xfrm>
            <a:off x="0" y="1008428"/>
            <a:ext cx="12192000" cy="646331"/>
          </a:xfrm>
        </p:spPr>
        <p:txBody>
          <a:bodyPr/>
          <a:lstStyle/>
          <a:p>
            <a:r>
              <a:rPr lang="it-IT" sz="4000" dirty="0"/>
              <a:t>WHY K90 &amp; MAIN FEATURES</a:t>
            </a:r>
          </a:p>
        </p:txBody>
      </p:sp>
      <p:sp>
        <p:nvSpPr>
          <p:cNvPr id="6" name="Segnaposto testo 6"/>
          <p:cNvSpPr>
            <a:spLocks noGrp="1"/>
          </p:cNvSpPr>
          <p:nvPr>
            <p:ph sz="half" idx="1"/>
          </p:nvPr>
        </p:nvSpPr>
        <p:spPr>
          <a:xfrm>
            <a:off x="5879976" y="1984644"/>
            <a:ext cx="6192688" cy="3611245"/>
          </a:xfrm>
        </p:spPr>
        <p:txBody>
          <a:bodyPr/>
          <a:lstStyle/>
          <a:p>
            <a:r>
              <a:rPr lang="it-IT" sz="2000" dirty="0"/>
              <a:t>Up to </a:t>
            </a:r>
            <a:r>
              <a:rPr lang="it-IT" sz="2000" dirty="0">
                <a:solidFill>
                  <a:srgbClr val="C61A1A"/>
                </a:solidFill>
              </a:rPr>
              <a:t>90 l/</a:t>
            </a:r>
            <a:r>
              <a:rPr lang="it-IT" sz="2000" dirty="0" err="1">
                <a:solidFill>
                  <a:srgbClr val="C61A1A"/>
                </a:solidFill>
              </a:rPr>
              <a:t>min</a:t>
            </a:r>
            <a:endParaRPr lang="it-IT" sz="2000" dirty="0">
              <a:solidFill>
                <a:srgbClr val="C61A1A"/>
              </a:solidFill>
            </a:endParaRPr>
          </a:p>
          <a:p>
            <a:r>
              <a:rPr lang="it-IT" sz="2000" dirty="0" err="1">
                <a:solidFill>
                  <a:srgbClr val="C61A1A"/>
                </a:solidFill>
              </a:rPr>
              <a:t>Inlet</a:t>
            </a:r>
            <a:r>
              <a:rPr lang="it-IT" sz="2000" dirty="0">
                <a:solidFill>
                  <a:srgbClr val="C61A1A"/>
                </a:solidFill>
              </a:rPr>
              <a:t> &amp; Outlet </a:t>
            </a:r>
            <a:r>
              <a:rPr lang="it-IT" sz="2000" dirty="0"/>
              <a:t>flow: </a:t>
            </a:r>
            <a:r>
              <a:rPr lang="it-IT" sz="2000" dirty="0">
                <a:solidFill>
                  <a:srgbClr val="C61A1A"/>
                </a:solidFill>
              </a:rPr>
              <a:t>90°</a:t>
            </a:r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b="1" dirty="0" err="1">
                <a:solidFill>
                  <a:srgbClr val="C00000"/>
                </a:solidFill>
              </a:rPr>
              <a:t>Accuracy</a:t>
            </a:r>
            <a:r>
              <a:rPr lang="it-IT" sz="2000" b="1" dirty="0">
                <a:solidFill>
                  <a:srgbClr val="C00000"/>
                </a:solidFill>
              </a:rPr>
              <a:t>: </a:t>
            </a:r>
            <a:r>
              <a:rPr lang="it-IT" sz="2000" dirty="0"/>
              <a:t>±0,6%*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3 digit display and 7 digit totalizer</a:t>
            </a:r>
            <a:endParaRPr lang="en-US" sz="2000" dirty="0"/>
          </a:p>
          <a:p>
            <a:r>
              <a:rPr lang="en-US" sz="2000" b="1" dirty="0">
                <a:solidFill>
                  <a:srgbClr val="C00000"/>
                </a:solidFill>
              </a:rPr>
              <a:t>Temperature: </a:t>
            </a:r>
            <a:r>
              <a:rPr lang="en-US" sz="2000" b="1" dirty="0"/>
              <a:t>-20/+55° C</a:t>
            </a:r>
          </a:p>
          <a:p>
            <a:r>
              <a:rPr lang="en-US" sz="2000" dirty="0">
                <a:solidFill>
                  <a:srgbClr val="C00000"/>
                </a:solidFill>
              </a:rPr>
              <a:t>Max pressure: </a:t>
            </a:r>
            <a:r>
              <a:rPr lang="en-US" sz="2000" dirty="0"/>
              <a:t>3,5 bar (50 PSI)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Technology:</a:t>
            </a:r>
            <a:r>
              <a:rPr lang="en-US" sz="2000" dirty="0"/>
              <a:t> </a:t>
            </a:r>
            <a:r>
              <a:rPr lang="en-US" sz="2000" dirty="0" err="1"/>
              <a:t>Nutating</a:t>
            </a:r>
            <a:r>
              <a:rPr lang="en-US" sz="2000" dirty="0"/>
              <a:t> Disk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690567"/>
            <a:ext cx="3816424" cy="455850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/>
          <a:srcRect b="1229"/>
          <a:stretch/>
        </p:blipFill>
        <p:spPr>
          <a:xfrm>
            <a:off x="6121191" y="2756536"/>
            <a:ext cx="2875751" cy="71628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58836AC-534A-3024-0DD5-993B56A5CE4E}"/>
              </a:ext>
            </a:extLst>
          </p:cNvPr>
          <p:cNvSpPr txBox="1"/>
          <p:nvPr/>
        </p:nvSpPr>
        <p:spPr>
          <a:xfrm>
            <a:off x="10043798" y="6094740"/>
            <a:ext cx="15248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/>
              <a:t>*in 50-70 l/min range</a:t>
            </a:r>
          </a:p>
        </p:txBody>
      </p:sp>
    </p:spTree>
    <p:extLst>
      <p:ext uri="{BB962C8B-B14F-4D97-AF65-F5344CB8AC3E}">
        <p14:creationId xmlns:p14="http://schemas.microsoft.com/office/powerpoint/2010/main" val="113065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32AD88-94E4-D74F-838B-04797046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1207B-6BBD-6C44-BF1C-C25DD6E6A91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02/04/2024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D9B4AF-0189-EA42-8335-F35B1FEC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38DF79-58FB-4E18-841E-E291142A671D}" type="slidenum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olo 7"/>
          <p:cNvSpPr>
            <a:spLocks noGrp="1"/>
          </p:cNvSpPr>
          <p:nvPr>
            <p:ph type="title"/>
          </p:nvPr>
        </p:nvSpPr>
        <p:spPr>
          <a:xfrm>
            <a:off x="0" y="1008428"/>
            <a:ext cx="12192000" cy="646331"/>
          </a:xfrm>
        </p:spPr>
        <p:txBody>
          <a:bodyPr/>
          <a:lstStyle/>
          <a:p>
            <a:r>
              <a:rPr lang="it-IT" sz="4000" dirty="0"/>
              <a:t>K33 AND K90 COMPARISON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168" y="1642605"/>
            <a:ext cx="910690" cy="796468"/>
          </a:xfrm>
          <a:prstGeom prst="rect">
            <a:avLst/>
          </a:prstGeom>
        </p:spPr>
      </p:pic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22536"/>
              </p:ext>
            </p:extLst>
          </p:nvPr>
        </p:nvGraphicFramePr>
        <p:xfrm>
          <a:off x="838200" y="2481139"/>
          <a:ext cx="10515600" cy="3383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98940679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7680562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19379846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K33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K90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216227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it-IT" sz="14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aseline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patented</a:t>
                      </a:r>
                      <a:endParaRPr lang="it-IT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Patented</a:t>
                      </a:r>
                      <a:endParaRPr lang="it-IT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121839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l/</a:t>
                      </a:r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–</a:t>
                      </a:r>
                      <a:r>
                        <a:rPr lang="it-IT" sz="14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120 </a:t>
                      </a:r>
                      <a:endParaRPr lang="it-IT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– 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60676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±1%*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±0,6%*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91543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it-IT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display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it-IT" sz="14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it-IT" sz="1400" baseline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</a:t>
                      </a:r>
                      <a:r>
                        <a:rPr lang="it-IT" sz="14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aseline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totalizer</a:t>
                      </a:r>
                      <a:endParaRPr lang="it-IT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display</a:t>
                      </a:r>
                      <a:r>
                        <a:rPr lang="it-IT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it-IT" sz="14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it-IT" sz="1400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</a:t>
                      </a:r>
                      <a:r>
                        <a:rPr lang="it-IT" sz="14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totalizer</a:t>
                      </a:r>
                      <a:endParaRPr lang="it-IT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958429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-10° +60</a:t>
                      </a:r>
                      <a:r>
                        <a:rPr lang="it-IT" sz="14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 C</a:t>
                      </a:r>
                      <a:endParaRPr lang="it-IT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-20° +55</a:t>
                      </a:r>
                      <a:r>
                        <a:rPr lang="it-IT" sz="14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 C</a:t>
                      </a:r>
                      <a:endParaRPr lang="it-IT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30973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 with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market</a:t>
                      </a:r>
                      <a:endParaRPr lang="it-IT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 with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market</a:t>
                      </a:r>
                      <a:endParaRPr lang="it-IT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857119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Calibration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 with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market</a:t>
                      </a:r>
                      <a:endParaRPr lang="it-IT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 with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market</a:t>
                      </a:r>
                      <a:endParaRPr lang="it-IT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2108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Perceived</a:t>
                      </a:r>
                      <a:r>
                        <a:rPr lang="it-IT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 with</a:t>
                      </a:r>
                      <a:r>
                        <a:rPr lang="it-IT" sz="14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market</a:t>
                      </a:r>
                      <a:endParaRPr lang="it-IT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High-end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65960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Threaded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Flanges</a:t>
                      </a:r>
                      <a:r>
                        <a:rPr lang="it-IT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(optional)</a:t>
                      </a:r>
                      <a:endParaRPr lang="it-I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26865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Certifications</a:t>
                      </a:r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CE, ATEX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CE, 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967567"/>
                  </a:ext>
                </a:extLst>
              </a:tr>
            </a:tbl>
          </a:graphicData>
        </a:graphic>
      </p:graphicFrame>
      <p:pic>
        <p:nvPicPr>
          <p:cNvPr id="11" name="Picture 2" descr="https://media.piusi.com/prodotti/INT/Fuel-img/K33_000550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061" y="1544362"/>
            <a:ext cx="883878" cy="88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58836AC-534A-3024-0DD5-993B56A5CE4E}"/>
              </a:ext>
            </a:extLst>
          </p:cNvPr>
          <p:cNvSpPr txBox="1"/>
          <p:nvPr/>
        </p:nvSpPr>
        <p:spPr>
          <a:xfrm>
            <a:off x="10053846" y="6144980"/>
            <a:ext cx="15248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/>
              <a:t>*in 50-70 l/min range</a:t>
            </a:r>
          </a:p>
        </p:txBody>
      </p:sp>
    </p:spTree>
    <p:extLst>
      <p:ext uri="{BB962C8B-B14F-4D97-AF65-F5344CB8AC3E}">
        <p14:creationId xmlns:p14="http://schemas.microsoft.com/office/powerpoint/2010/main" val="40600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32AD88-94E4-D74F-838B-04797046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207B-6BBD-6C44-BF1C-C25DD6E6A913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D9B4AF-0189-EA42-8335-F35B1FEC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5</a:t>
            </a:fld>
            <a:endParaRPr lang="it-IT"/>
          </a:p>
        </p:txBody>
      </p:sp>
      <p:sp>
        <p:nvSpPr>
          <p:cNvPr id="5" name="Titolo 7"/>
          <p:cNvSpPr>
            <a:spLocks noGrp="1"/>
          </p:cNvSpPr>
          <p:nvPr>
            <p:ph type="title"/>
          </p:nvPr>
        </p:nvSpPr>
        <p:spPr>
          <a:xfrm>
            <a:off x="838200" y="980728"/>
            <a:ext cx="10515600" cy="701731"/>
          </a:xfrm>
        </p:spPr>
        <p:txBody>
          <a:bodyPr/>
          <a:lstStyle/>
          <a:p>
            <a:r>
              <a:rPr lang="it-IT" dirty="0"/>
              <a:t>FLUIDS &amp; VERSIONS</a:t>
            </a:r>
          </a:p>
        </p:txBody>
      </p:sp>
      <p:sp>
        <p:nvSpPr>
          <p:cNvPr id="6" name="Segnaposto contenuto 8"/>
          <p:cNvSpPr>
            <a:spLocks noGrp="1"/>
          </p:cNvSpPr>
          <p:nvPr>
            <p:ph sz="half" idx="1"/>
          </p:nvPr>
        </p:nvSpPr>
        <p:spPr>
          <a:xfrm>
            <a:off x="4396369" y="1903941"/>
            <a:ext cx="3384376" cy="480131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K90 CE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96369" y="1772816"/>
            <a:ext cx="3384376" cy="44644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egnaposto contenuto 8"/>
          <p:cNvSpPr txBox="1">
            <a:spLocks/>
          </p:cNvSpPr>
          <p:nvPr/>
        </p:nvSpPr>
        <p:spPr>
          <a:xfrm>
            <a:off x="4406971" y="2474429"/>
            <a:ext cx="3384376" cy="134601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Diesel up to B7</a:t>
            </a:r>
          </a:p>
          <a:p>
            <a:r>
              <a:rPr lang="it-IT" sz="2400" dirty="0"/>
              <a:t>HVO</a:t>
            </a:r>
          </a:p>
          <a:p>
            <a:r>
              <a:rPr lang="it-IT" sz="2400" dirty="0"/>
              <a:t>XTL</a:t>
            </a:r>
          </a:p>
        </p:txBody>
      </p:sp>
    </p:spTree>
    <p:extLst>
      <p:ext uri="{BB962C8B-B14F-4D97-AF65-F5344CB8AC3E}">
        <p14:creationId xmlns:p14="http://schemas.microsoft.com/office/powerpoint/2010/main" val="323021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32AD88-94E4-D74F-838B-04797046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1207B-6BBD-6C44-BF1C-C25DD6E6A91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02/04/2024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D9B4AF-0189-EA42-8335-F35B1FEC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38DF79-58FB-4E18-841E-E291142A671D}" type="slidenum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olo 7"/>
          <p:cNvSpPr>
            <a:spLocks noGrp="1"/>
          </p:cNvSpPr>
          <p:nvPr>
            <p:ph type="title"/>
          </p:nvPr>
        </p:nvSpPr>
        <p:spPr>
          <a:xfrm>
            <a:off x="838200" y="980728"/>
            <a:ext cx="10515600" cy="701731"/>
          </a:xfrm>
        </p:spPr>
        <p:txBody>
          <a:bodyPr/>
          <a:lstStyle/>
          <a:p>
            <a:r>
              <a:rPr lang="it-IT" dirty="0"/>
              <a:t>RANGE</a:t>
            </a:r>
          </a:p>
        </p:txBody>
      </p:sp>
      <p:sp>
        <p:nvSpPr>
          <p:cNvPr id="6" name="Segnaposto contenuto 8"/>
          <p:cNvSpPr>
            <a:spLocks noGrp="1"/>
          </p:cNvSpPr>
          <p:nvPr>
            <p:ph sz="half" idx="1"/>
          </p:nvPr>
        </p:nvSpPr>
        <p:spPr>
          <a:xfrm>
            <a:off x="4439476" y="1748396"/>
            <a:ext cx="3384376" cy="480131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K90 CE</a:t>
            </a:r>
          </a:p>
        </p:txBody>
      </p:sp>
      <p:sp>
        <p:nvSpPr>
          <p:cNvPr id="7" name="Rettangolo 6"/>
          <p:cNvSpPr/>
          <p:nvPr/>
        </p:nvSpPr>
        <p:spPr>
          <a:xfrm>
            <a:off x="680936" y="1682459"/>
            <a:ext cx="10672864" cy="42903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5F375DC8-323C-850E-D524-C65C353F2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280" t="39116" r="1577" b="21273"/>
          <a:stretch/>
        </p:blipFill>
        <p:spPr>
          <a:xfrm>
            <a:off x="8821673" y="2724834"/>
            <a:ext cx="1739749" cy="1611506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6352232A-BBD3-1D90-B61C-33780A716C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391" t="36124" r="19290" b="22057"/>
          <a:stretch/>
        </p:blipFill>
        <p:spPr>
          <a:xfrm>
            <a:off x="6913214" y="2596950"/>
            <a:ext cx="1866236" cy="1701289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7ED6BCBE-08F4-2B39-A126-0EFE6AED8C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25" t="35330" r="38532" b="21001"/>
          <a:stretch/>
        </p:blipFill>
        <p:spPr>
          <a:xfrm>
            <a:off x="5029200" y="2574199"/>
            <a:ext cx="1739748" cy="1776539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536CC6C9-0663-6C05-4CF8-ECC1DBCB89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75" t="37303" r="57501" b="23213"/>
          <a:stretch/>
        </p:blipFill>
        <p:spPr>
          <a:xfrm>
            <a:off x="3078560" y="2673150"/>
            <a:ext cx="1726749" cy="1606275"/>
          </a:xfrm>
          <a:prstGeom prst="rect">
            <a:avLst/>
          </a:prstGeom>
        </p:spPr>
      </p:pic>
      <p:graphicFrame>
        <p:nvGraphicFramePr>
          <p:cNvPr id="46" name="Tabella 45">
            <a:extLst>
              <a:ext uri="{FF2B5EF4-FFF2-40B4-BE49-F238E27FC236}">
                <a16:creationId xmlns:a16="http://schemas.microsoft.com/office/drawing/2014/main" id="{25AB9A30-31F0-2606-8FBA-993BABA0C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436645"/>
              </p:ext>
            </p:extLst>
          </p:nvPr>
        </p:nvGraphicFramePr>
        <p:xfrm>
          <a:off x="1130300" y="4504846"/>
          <a:ext cx="9575800" cy="1239423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1915160">
                  <a:extLst>
                    <a:ext uri="{9D8B030D-6E8A-4147-A177-3AD203B41FA5}">
                      <a16:colId xmlns:a16="http://schemas.microsoft.com/office/drawing/2014/main" val="2913674861"/>
                    </a:ext>
                  </a:extLst>
                </a:gridCol>
                <a:gridCol w="1915160">
                  <a:extLst>
                    <a:ext uri="{9D8B030D-6E8A-4147-A177-3AD203B41FA5}">
                      <a16:colId xmlns:a16="http://schemas.microsoft.com/office/drawing/2014/main" val="4061831517"/>
                    </a:ext>
                  </a:extLst>
                </a:gridCol>
                <a:gridCol w="1915160">
                  <a:extLst>
                    <a:ext uri="{9D8B030D-6E8A-4147-A177-3AD203B41FA5}">
                      <a16:colId xmlns:a16="http://schemas.microsoft.com/office/drawing/2014/main" val="4147367915"/>
                    </a:ext>
                  </a:extLst>
                </a:gridCol>
                <a:gridCol w="1915160">
                  <a:extLst>
                    <a:ext uri="{9D8B030D-6E8A-4147-A177-3AD203B41FA5}">
                      <a16:colId xmlns:a16="http://schemas.microsoft.com/office/drawing/2014/main" val="3265305076"/>
                    </a:ext>
                  </a:extLst>
                </a:gridCol>
                <a:gridCol w="1915160">
                  <a:extLst>
                    <a:ext uri="{9D8B030D-6E8A-4147-A177-3AD203B41FA5}">
                      <a16:colId xmlns:a16="http://schemas.microsoft.com/office/drawing/2014/main" val="1060928633"/>
                    </a:ext>
                  </a:extLst>
                </a:gridCol>
              </a:tblGrid>
              <a:tr h="413141">
                <a:tc>
                  <a:txBody>
                    <a:bodyPr/>
                    <a:lstStyle/>
                    <a:p>
                      <a:r>
                        <a:rPr lang="it-IT" dirty="0"/>
                        <a:t>CODE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F009SW000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F009SE000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F009ES000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F009WS000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36247"/>
                  </a:ext>
                </a:extLst>
              </a:tr>
              <a:tr h="413141">
                <a:tc>
                  <a:txBody>
                    <a:bodyPr/>
                    <a:lstStyle/>
                    <a:p>
                      <a:r>
                        <a:rPr lang="it-IT" dirty="0"/>
                        <a:t>ASPIRATION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Below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Below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Right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06530"/>
                  </a:ext>
                </a:extLst>
              </a:tr>
              <a:tr h="413141">
                <a:tc>
                  <a:txBody>
                    <a:bodyPr/>
                    <a:lstStyle/>
                    <a:p>
                      <a:r>
                        <a:rPr lang="it-IT" dirty="0"/>
                        <a:t>DELIVERY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Right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Below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Below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794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80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C0A9241-F15C-354B-83B5-4F6941039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7EB4-BAD9-354B-A42E-2CF0B955F96C}" type="datetime1">
              <a:rPr lang="it-IT" smtClean="0"/>
              <a:t>02/04/2024</a:t>
            </a:fld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C74385-CAA5-044A-9A74-B5EACD7A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DF79-58FB-4E18-841E-E291142A671D}" type="slidenum">
              <a:rPr lang="it-IT" smtClean="0"/>
              <a:t>7</a:t>
            </a:fld>
            <a:endParaRPr lang="it-IT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430F3CBD-0C55-2E47-8520-04B33029F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580" y="3087309"/>
            <a:ext cx="7560840" cy="701731"/>
          </a:xfrm>
        </p:spPr>
        <p:txBody>
          <a:bodyPr/>
          <a:lstStyle/>
          <a:p>
            <a:r>
              <a:rPr lang="it-IT" dirty="0"/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60813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Breitbild</PresentationFormat>
  <Paragraphs>91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Tema di Office</vt:lpstr>
      <vt:lpstr>1_Tema di Office</vt:lpstr>
      <vt:lpstr>2_Tema di Office</vt:lpstr>
      <vt:lpstr>K90</vt:lpstr>
      <vt:lpstr>KEY BENEFITS</vt:lpstr>
      <vt:lpstr>WHY K90 &amp; MAIN FEATURES</vt:lpstr>
      <vt:lpstr>K33 AND K90 COMPARISON</vt:lpstr>
      <vt:lpstr>FLUIDS &amp; VERSIONS</vt:lpstr>
      <vt:lpstr>RANGE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Cabrini</dc:creator>
  <cp:lastModifiedBy>Michele Esposito</cp:lastModifiedBy>
  <cp:revision>62</cp:revision>
  <dcterms:created xsi:type="dcterms:W3CDTF">2022-05-26T08:20:05Z</dcterms:created>
  <dcterms:modified xsi:type="dcterms:W3CDTF">2024-04-02T14:51:26Z</dcterms:modified>
</cp:coreProperties>
</file>