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8" r:id="rId2"/>
    <p:sldMasterId id="2147483668" r:id="rId3"/>
  </p:sldMasterIdLst>
  <p:notesMasterIdLst>
    <p:notesMasterId r:id="rId11"/>
  </p:notesMasterIdLst>
  <p:sldIdLst>
    <p:sldId id="266" r:id="rId4"/>
    <p:sldId id="282" r:id="rId5"/>
    <p:sldId id="281" r:id="rId6"/>
    <p:sldId id="284" r:id="rId7"/>
    <p:sldId id="279" r:id="rId8"/>
    <p:sldId id="287" r:id="rId9"/>
    <p:sldId id="274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25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49" autoAdjust="0"/>
    <p:restoredTop sz="86406"/>
  </p:normalViewPr>
  <p:slideViewPr>
    <p:cSldViewPr snapToGrid="0">
      <p:cViewPr varScale="1">
        <p:scale>
          <a:sx n="71" d="100"/>
          <a:sy n="71" d="100"/>
        </p:scale>
        <p:origin x="926" y="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A49A7B-1D66-43C4-8662-20F0C0A7CA1E}" type="datetimeFigureOut">
              <a:rPr lang="it-IT" smtClean="0"/>
              <a:t>02/04/2024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475225-E16E-412D-B3EF-83ADE8C676DA}" type="slidenum">
              <a:rPr lang="it-IT" smtClean="0"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0155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75225-E16E-412D-B3EF-83ADE8C676DA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8079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C11C6-237E-FD44-A82A-1B5FA1A44C53}" type="datetime1">
              <a:rPr lang="it-IT" smtClean="0"/>
              <a:t>02/04/2024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INTERNAL USE ONLY / PROJECT XY / PIUSI FOR CLIENT XY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8DF79-58FB-4E18-841E-E291142A671D}" type="slidenum">
              <a:rPr lang="it-IT" smtClean="0"/>
              <a:t>‹Nr.›</a:t>
            </a:fld>
            <a:endParaRPr lang="it-IT"/>
          </a:p>
        </p:txBody>
      </p:sp>
      <p:sp>
        <p:nvSpPr>
          <p:cNvPr id="7" name="Titolo 1">
            <a:extLst>
              <a:ext uri="{FF2B5EF4-FFF2-40B4-BE49-F238E27FC236}">
                <a16:creationId xmlns:a16="http://schemas.microsoft.com/office/drawing/2014/main" id="{25AA743B-A717-F74D-88CC-353EDD124EB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3650622"/>
            <a:ext cx="9144000" cy="701731"/>
          </a:xfrm>
        </p:spPr>
        <p:txBody>
          <a:bodyPr anchor="b">
            <a:spAutoFit/>
          </a:bodyPr>
          <a:lstStyle>
            <a:lvl1pPr algn="ctr">
              <a:defRPr sz="4400"/>
            </a:lvl1pPr>
          </a:lstStyle>
          <a:p>
            <a:r>
              <a:rPr lang="it-IT" dirty="0"/>
              <a:t>TITOLO PRINCIPALE</a:t>
            </a:r>
          </a:p>
        </p:txBody>
      </p:sp>
      <p:sp>
        <p:nvSpPr>
          <p:cNvPr id="8" name="Sottotitolo 2">
            <a:extLst>
              <a:ext uri="{FF2B5EF4-FFF2-40B4-BE49-F238E27FC236}">
                <a16:creationId xmlns:a16="http://schemas.microsoft.com/office/drawing/2014/main" id="{2C582702-C478-1048-AFA9-84BE2E5A338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444428"/>
            <a:ext cx="9144000" cy="424732"/>
          </a:xfrm>
        </p:spPr>
        <p:txBody>
          <a:bodyPr/>
          <a:lstStyle>
            <a:lvl1pPr marL="0" indent="0" algn="ctr">
              <a:buNone/>
              <a:defRPr sz="24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/>
              <a:t>SOTTOTITOLO</a:t>
            </a: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4FCE0EB8-44D9-5547-9078-7437A82BDE3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3381" y="1355909"/>
            <a:ext cx="4285238" cy="2349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310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C11C6-237E-FD44-A82A-1B5FA1A44C53}" type="datetime1">
              <a:rPr lang="it-IT" smtClean="0"/>
              <a:t>02/04/2024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INTERNAL USE ONLY / PROJECT XY / PIUSI FOR CLIENT XY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8DF79-58FB-4E18-841E-E291142A671D}" type="slidenum">
              <a:rPr lang="it-IT" smtClean="0"/>
              <a:t>‹Nr.›</a:t>
            </a:fld>
            <a:endParaRPr lang="it-IT"/>
          </a:p>
        </p:txBody>
      </p:sp>
      <p:sp>
        <p:nvSpPr>
          <p:cNvPr id="7" name="Titolo 1">
            <a:extLst>
              <a:ext uri="{FF2B5EF4-FFF2-40B4-BE49-F238E27FC236}">
                <a16:creationId xmlns:a16="http://schemas.microsoft.com/office/drawing/2014/main" id="{25AA743B-A717-F74D-88CC-353EDD124EB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3650622"/>
            <a:ext cx="9144000" cy="701731"/>
          </a:xfrm>
        </p:spPr>
        <p:txBody>
          <a:bodyPr anchor="b">
            <a:spAutoFit/>
          </a:bodyPr>
          <a:lstStyle>
            <a:lvl1pPr algn="ctr">
              <a:defRPr sz="4400"/>
            </a:lvl1pPr>
          </a:lstStyle>
          <a:p>
            <a:r>
              <a:rPr lang="it-IT" dirty="0"/>
              <a:t>TITOLO PRINCIPALE</a:t>
            </a:r>
          </a:p>
        </p:txBody>
      </p:sp>
      <p:sp>
        <p:nvSpPr>
          <p:cNvPr id="8" name="Sottotitolo 2">
            <a:extLst>
              <a:ext uri="{FF2B5EF4-FFF2-40B4-BE49-F238E27FC236}">
                <a16:creationId xmlns:a16="http://schemas.microsoft.com/office/drawing/2014/main" id="{2C582702-C478-1048-AFA9-84BE2E5A338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444428"/>
            <a:ext cx="9144000" cy="424732"/>
          </a:xfrm>
        </p:spPr>
        <p:txBody>
          <a:bodyPr/>
          <a:lstStyle>
            <a:lvl1pPr marL="0" indent="0" algn="ctr">
              <a:buNone/>
              <a:defRPr sz="24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/>
              <a:t>SOTTOTITOLO</a:t>
            </a: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BDCFF214-BEAA-694C-8F0A-7562F7FE706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3381" y="1355909"/>
            <a:ext cx="4285238" cy="2349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175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1207B-6BBD-6C44-BF1C-C25DD6E6A913}" type="datetime1">
              <a:rPr lang="it-IT" smtClean="0"/>
              <a:t>02/04/2024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INTERNAL USE ONLY / PROJECT XY / PIUSI FOR CLIENT XY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8DF79-58FB-4E18-841E-E291142A671D}" type="slidenum">
              <a:rPr lang="it-IT" smtClean="0"/>
              <a:t>‹Nr.›</a:t>
            </a:fld>
            <a:endParaRPr lang="it-IT"/>
          </a:p>
        </p:txBody>
      </p:sp>
      <p:sp>
        <p:nvSpPr>
          <p:cNvPr id="7" name="Titolo 1">
            <a:extLst>
              <a:ext uri="{FF2B5EF4-FFF2-40B4-BE49-F238E27FC236}">
                <a16:creationId xmlns:a16="http://schemas.microsoft.com/office/drawing/2014/main" id="{3E0B2C1D-94D5-0F44-93E8-C0C400FF35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774498"/>
            <a:ext cx="10515600" cy="701731"/>
          </a:xfrm>
        </p:spPr>
        <p:txBody>
          <a:bodyPr>
            <a:spAutoFit/>
          </a:bodyPr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TITOLO SLIDE</a:t>
            </a:r>
          </a:p>
        </p:txBody>
      </p:sp>
      <p:sp>
        <p:nvSpPr>
          <p:cNvPr id="8" name="Segnaposto contenuto 2">
            <a:extLst>
              <a:ext uri="{FF2B5EF4-FFF2-40B4-BE49-F238E27FC236}">
                <a16:creationId xmlns:a16="http://schemas.microsoft.com/office/drawing/2014/main" id="{F0B85ABA-7604-114C-BC2E-CDF335AF80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08920"/>
            <a:ext cx="10515600" cy="1844608"/>
          </a:xfrm>
        </p:spPr>
        <p:txBody>
          <a:bodyPr wrap="square">
            <a:spAutoFit/>
          </a:bodyPr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8646383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2EB6B-4B7E-C949-855E-12A644D724DB}" type="datetime1">
              <a:rPr lang="it-IT" smtClean="0"/>
              <a:t>02/04/2024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INTERNAL USE ONLY / PROJECT XY / PIUSI FOR CLIENT XY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8DF79-58FB-4E18-841E-E291142A671D}" type="slidenum">
              <a:rPr lang="it-IT" smtClean="0"/>
              <a:t>‹Nr.›</a:t>
            </a:fld>
            <a:endParaRPr lang="it-IT"/>
          </a:p>
        </p:txBody>
      </p:sp>
      <p:sp>
        <p:nvSpPr>
          <p:cNvPr id="7" name="Titolo 1">
            <a:extLst>
              <a:ext uri="{FF2B5EF4-FFF2-40B4-BE49-F238E27FC236}">
                <a16:creationId xmlns:a16="http://schemas.microsoft.com/office/drawing/2014/main" id="{36F33FBB-F7D8-9B47-9C00-C4DB8F1F4C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980728"/>
            <a:ext cx="10515600" cy="701731"/>
          </a:xfrm>
        </p:spPr>
        <p:txBody>
          <a:bodyPr/>
          <a:lstStyle>
            <a:lvl1pPr>
              <a:defRPr/>
            </a:lvl1pPr>
          </a:lstStyle>
          <a:p>
            <a:r>
              <a:rPr lang="it-IT" dirty="0"/>
              <a:t>TITOLO SLIDE</a:t>
            </a:r>
          </a:p>
        </p:txBody>
      </p:sp>
      <p:sp>
        <p:nvSpPr>
          <p:cNvPr id="8" name="Segnaposto contenuto 2">
            <a:extLst>
              <a:ext uri="{FF2B5EF4-FFF2-40B4-BE49-F238E27FC236}">
                <a16:creationId xmlns:a16="http://schemas.microsoft.com/office/drawing/2014/main" id="{FF848095-F3B4-6B4D-A928-C13D6380FC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9" name="Segnaposto contenuto 3">
            <a:extLst>
              <a:ext uri="{FF2B5EF4-FFF2-40B4-BE49-F238E27FC236}">
                <a16:creationId xmlns:a16="http://schemas.microsoft.com/office/drawing/2014/main" id="{6A4D9A2B-C753-B04B-9085-93A2D1BF1D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5266513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ova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FC2B22A8-3483-B343-B1AE-76A0F0C467B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82508"/>
            <a:ext cx="12192000" cy="5646458"/>
          </a:xfrm>
          <a:prstGeom prst="rect">
            <a:avLst/>
          </a:prstGeom>
        </p:spPr>
      </p:pic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119A-35C1-8A4D-A0DC-C4AD7C84A456}" type="datetime1">
              <a:rPr lang="it-IT" smtClean="0"/>
              <a:t>02/04/2024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INTERNAL USE ONLY / PROJECT XY / PIUSI FOR CLIENT XY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8DF79-58FB-4E18-841E-E291142A671D}" type="slidenum">
              <a:rPr lang="it-IT" smtClean="0"/>
              <a:t>‹Nr.›</a:t>
            </a:fld>
            <a:endParaRPr lang="it-IT"/>
          </a:p>
        </p:txBody>
      </p:sp>
      <p:sp>
        <p:nvSpPr>
          <p:cNvPr id="9" name="Titolo 1">
            <a:extLst>
              <a:ext uri="{FF2B5EF4-FFF2-40B4-BE49-F238E27FC236}">
                <a16:creationId xmlns:a16="http://schemas.microsoft.com/office/drawing/2014/main" id="{03A1A58A-6B85-3044-984B-DD2BCF170D7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15540" y="2849341"/>
            <a:ext cx="8640960" cy="701731"/>
          </a:xfrm>
        </p:spPr>
        <p:txBody>
          <a:bodyPr>
            <a:spAutoFit/>
          </a:bodyPr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it-IT" dirty="0"/>
              <a:t>TITOLO SEZIONE</a:t>
            </a:r>
          </a:p>
        </p:txBody>
      </p:sp>
      <p:sp>
        <p:nvSpPr>
          <p:cNvPr id="10" name="Segnaposto testo 2">
            <a:extLst>
              <a:ext uri="{FF2B5EF4-FFF2-40B4-BE49-F238E27FC236}">
                <a16:creationId xmlns:a16="http://schemas.microsoft.com/office/drawing/2014/main" id="{00621CB3-C8EF-9149-B18A-C743313B3DF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515540" y="3551072"/>
            <a:ext cx="8640960" cy="369332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/>
              <a:t>Testo</a:t>
            </a:r>
          </a:p>
        </p:txBody>
      </p:sp>
    </p:spTree>
    <p:extLst>
      <p:ext uri="{BB962C8B-B14F-4D97-AF65-F5344CB8AC3E}">
        <p14:creationId xmlns:p14="http://schemas.microsoft.com/office/powerpoint/2010/main" val="23494941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D4896-7DA1-B64C-B92A-766C33198D52}" type="datetime1">
              <a:rPr lang="it-IT" smtClean="0"/>
              <a:t>02/04/2024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INTERNAL USE ONLY / PROJECT XY / PIUSI FOR CLIENT XY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8DF79-58FB-4E18-841E-E291142A671D}" type="slidenum">
              <a:rPr lang="it-IT" smtClean="0"/>
              <a:t>‹Nr.›</a:t>
            </a:fld>
            <a:endParaRPr lang="it-IT"/>
          </a:p>
        </p:txBody>
      </p:sp>
      <p:sp>
        <p:nvSpPr>
          <p:cNvPr id="10" name="Titolo 1">
            <a:extLst>
              <a:ext uri="{FF2B5EF4-FFF2-40B4-BE49-F238E27FC236}">
                <a16:creationId xmlns:a16="http://schemas.microsoft.com/office/drawing/2014/main" id="{105028A0-13B5-C849-B130-B9FAA72A54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677041"/>
            <a:ext cx="10515600" cy="701731"/>
          </a:xfrm>
        </p:spPr>
        <p:txBody>
          <a:bodyPr/>
          <a:lstStyle>
            <a:lvl1pPr>
              <a:defRPr baseline="0"/>
            </a:lvl1pPr>
          </a:lstStyle>
          <a:p>
            <a:r>
              <a:rPr lang="it-IT" dirty="0"/>
              <a:t>TITOLO SLIDE</a:t>
            </a:r>
          </a:p>
        </p:txBody>
      </p:sp>
      <p:sp>
        <p:nvSpPr>
          <p:cNvPr id="11" name="Segnaposto testo 2">
            <a:extLst>
              <a:ext uri="{FF2B5EF4-FFF2-40B4-BE49-F238E27FC236}">
                <a16:creationId xmlns:a16="http://schemas.microsoft.com/office/drawing/2014/main" id="{3C7C688D-D595-9040-A293-E3584B9A4D2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484784"/>
            <a:ext cx="5157787" cy="4247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TITOLO - CONFRONTO A</a:t>
            </a:r>
          </a:p>
        </p:txBody>
      </p:sp>
      <p:sp>
        <p:nvSpPr>
          <p:cNvPr id="12" name="Segnaposto contenuto 3">
            <a:extLst>
              <a:ext uri="{FF2B5EF4-FFF2-40B4-BE49-F238E27FC236}">
                <a16:creationId xmlns:a16="http://schemas.microsoft.com/office/drawing/2014/main" id="{0B845401-2DF7-DF4C-84D5-513AFD49AD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988839"/>
            <a:ext cx="5157787" cy="4200823"/>
          </a:xfrm>
        </p:spPr>
        <p:txBody>
          <a:bodyPr/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13" name="Segnaposto testo 4">
            <a:extLst>
              <a:ext uri="{FF2B5EF4-FFF2-40B4-BE49-F238E27FC236}">
                <a16:creationId xmlns:a16="http://schemas.microsoft.com/office/drawing/2014/main" id="{CC6DF9A3-6996-D643-B8F7-72DBBC36A9B4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484784"/>
            <a:ext cx="5183188" cy="4247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TITOLO - CONFRONTO B</a:t>
            </a:r>
          </a:p>
        </p:txBody>
      </p:sp>
      <p:sp>
        <p:nvSpPr>
          <p:cNvPr id="14" name="Segnaposto contenuto 5">
            <a:extLst>
              <a:ext uri="{FF2B5EF4-FFF2-40B4-BE49-F238E27FC236}">
                <a16:creationId xmlns:a16="http://schemas.microsoft.com/office/drawing/2014/main" id="{27EBCF1C-4231-EB45-BC09-828A2725AE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97869" y="1988838"/>
            <a:ext cx="5183188" cy="4200823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34393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agini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3687E-48A2-CC42-A2E8-E968C0BFD46C}" type="datetime1">
              <a:rPr lang="it-IT" smtClean="0"/>
              <a:t>02/04/2024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INTERNAL USE ONLY / PROJECT XY / PIUSI FOR CLIENT XY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8DF79-58FB-4E18-841E-E291142A671D}" type="slidenum">
              <a:rPr lang="it-IT" smtClean="0"/>
              <a:t>‹Nr.›</a:t>
            </a:fld>
            <a:endParaRPr lang="it-IT"/>
          </a:p>
        </p:txBody>
      </p:sp>
      <p:sp>
        <p:nvSpPr>
          <p:cNvPr id="6" name="Segnaposto testo 24">
            <a:extLst>
              <a:ext uri="{FF2B5EF4-FFF2-40B4-BE49-F238E27FC236}">
                <a16:creationId xmlns:a16="http://schemas.microsoft.com/office/drawing/2014/main" id="{491A3C9B-E889-E046-8810-716403282BC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067503" y="1317445"/>
            <a:ext cx="1903040" cy="316682"/>
          </a:xfrm>
          <a:prstGeom prst="roundRect">
            <a:avLst/>
          </a:prstGeom>
          <a:ln>
            <a:solidFill>
              <a:srgbClr val="D51224"/>
            </a:solidFill>
          </a:ln>
        </p:spPr>
        <p:txBody>
          <a:bodyPr/>
          <a:lstStyle>
            <a:lvl1pPr marL="0" indent="0">
              <a:buNone/>
              <a:defRPr sz="1400">
                <a:solidFill>
                  <a:srgbClr val="D51224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dirty="0"/>
              <a:t>TESTO</a:t>
            </a:r>
          </a:p>
        </p:txBody>
      </p:sp>
      <p:sp>
        <p:nvSpPr>
          <p:cNvPr id="7" name="Segnaposto immagine 6">
            <a:extLst>
              <a:ext uri="{FF2B5EF4-FFF2-40B4-BE49-F238E27FC236}">
                <a16:creationId xmlns:a16="http://schemas.microsoft.com/office/drawing/2014/main" id="{85B9DFAC-FE69-D847-AA8B-5070F085925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079776" y="1115169"/>
            <a:ext cx="1937495" cy="1872208"/>
          </a:xfrm>
          <a:prstGeom prst="ellipse">
            <a:avLst/>
          </a:prstGeom>
          <a:noFill/>
          <a:ln>
            <a:solidFill>
              <a:srgbClr val="D51224"/>
            </a:solidFill>
          </a:ln>
        </p:spPr>
        <p:txBody>
          <a:bodyPr wrap="none">
            <a:noAutofit/>
          </a:bodyPr>
          <a:lstStyle>
            <a:lvl1pPr marL="0" indent="0">
              <a:buFontTx/>
              <a:buNone/>
              <a:defRPr sz="3600">
                <a:noFill/>
              </a:defRPr>
            </a:lvl1pPr>
          </a:lstStyle>
          <a:p>
            <a:endParaRPr lang="it-IT" dirty="0"/>
          </a:p>
        </p:txBody>
      </p:sp>
      <p:sp>
        <p:nvSpPr>
          <p:cNvPr id="8" name="Segnaposto immagine 6">
            <a:extLst>
              <a:ext uri="{FF2B5EF4-FFF2-40B4-BE49-F238E27FC236}">
                <a16:creationId xmlns:a16="http://schemas.microsoft.com/office/drawing/2014/main" id="{3E82E6D7-429E-2041-A154-95A2FAAC20A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112224" y="1126709"/>
            <a:ext cx="1937495" cy="1872208"/>
          </a:xfrm>
          <a:prstGeom prst="ellipse">
            <a:avLst/>
          </a:prstGeom>
          <a:noFill/>
          <a:ln>
            <a:solidFill>
              <a:srgbClr val="D51224"/>
            </a:solidFill>
          </a:ln>
        </p:spPr>
        <p:txBody>
          <a:bodyPr wrap="none">
            <a:noAutofit/>
          </a:bodyPr>
          <a:lstStyle>
            <a:lvl1pPr marL="0" indent="0">
              <a:buFontTx/>
              <a:buNone/>
              <a:defRPr sz="3600">
                <a:noFill/>
              </a:defRPr>
            </a:lvl1pPr>
          </a:lstStyle>
          <a:p>
            <a:endParaRPr lang="it-IT" dirty="0"/>
          </a:p>
        </p:txBody>
      </p:sp>
      <p:sp>
        <p:nvSpPr>
          <p:cNvPr id="9" name="Segnaposto testo 24">
            <a:extLst>
              <a:ext uri="{FF2B5EF4-FFF2-40B4-BE49-F238E27FC236}">
                <a16:creationId xmlns:a16="http://schemas.microsoft.com/office/drawing/2014/main" id="{C4B9EF43-6F25-0242-8D65-B3E5F3DCDE0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067503" y="1849902"/>
            <a:ext cx="1903040" cy="316682"/>
          </a:xfrm>
          <a:prstGeom prst="roundRect">
            <a:avLst/>
          </a:prstGeom>
          <a:ln>
            <a:solidFill>
              <a:srgbClr val="D51224"/>
            </a:solidFill>
          </a:ln>
        </p:spPr>
        <p:txBody>
          <a:bodyPr/>
          <a:lstStyle>
            <a:lvl1pPr marL="0" indent="0">
              <a:buNone/>
              <a:defRPr sz="1400">
                <a:solidFill>
                  <a:srgbClr val="D51224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dirty="0"/>
              <a:t>TESTO</a:t>
            </a:r>
          </a:p>
        </p:txBody>
      </p:sp>
      <p:sp>
        <p:nvSpPr>
          <p:cNvPr id="10" name="Segnaposto testo 24">
            <a:extLst>
              <a:ext uri="{FF2B5EF4-FFF2-40B4-BE49-F238E27FC236}">
                <a16:creationId xmlns:a16="http://schemas.microsoft.com/office/drawing/2014/main" id="{5EE46478-0D7E-8342-AE3F-7F05A89E4D9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067502" y="2397974"/>
            <a:ext cx="1903040" cy="316682"/>
          </a:xfrm>
          <a:prstGeom prst="roundRect">
            <a:avLst/>
          </a:prstGeom>
          <a:ln>
            <a:solidFill>
              <a:srgbClr val="D51224"/>
            </a:solidFill>
          </a:ln>
        </p:spPr>
        <p:txBody>
          <a:bodyPr/>
          <a:lstStyle>
            <a:lvl1pPr marL="0" indent="0">
              <a:buNone/>
              <a:defRPr sz="1400">
                <a:solidFill>
                  <a:srgbClr val="D51224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dirty="0"/>
              <a:t>TESTO</a:t>
            </a:r>
          </a:p>
        </p:txBody>
      </p:sp>
      <p:sp>
        <p:nvSpPr>
          <p:cNvPr id="11" name="Segnaposto testo 24">
            <a:extLst>
              <a:ext uri="{FF2B5EF4-FFF2-40B4-BE49-F238E27FC236}">
                <a16:creationId xmlns:a16="http://schemas.microsoft.com/office/drawing/2014/main" id="{025DA03D-2915-C646-A0EE-D0FBB7C2A16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065167" y="1328538"/>
            <a:ext cx="1903040" cy="316682"/>
          </a:xfrm>
          <a:prstGeom prst="roundRect">
            <a:avLst/>
          </a:prstGeom>
          <a:ln>
            <a:solidFill>
              <a:srgbClr val="D51224"/>
            </a:solidFill>
          </a:ln>
        </p:spPr>
        <p:txBody>
          <a:bodyPr/>
          <a:lstStyle>
            <a:lvl1pPr marL="0" indent="0">
              <a:buNone/>
              <a:defRPr sz="1400">
                <a:solidFill>
                  <a:srgbClr val="D51224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dirty="0"/>
              <a:t>TESTO</a:t>
            </a:r>
          </a:p>
        </p:txBody>
      </p:sp>
      <p:sp>
        <p:nvSpPr>
          <p:cNvPr id="12" name="Segnaposto testo 24">
            <a:extLst>
              <a:ext uri="{FF2B5EF4-FFF2-40B4-BE49-F238E27FC236}">
                <a16:creationId xmlns:a16="http://schemas.microsoft.com/office/drawing/2014/main" id="{8B17EEE8-E617-134A-BB6E-C4F375ACE0A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065168" y="1860995"/>
            <a:ext cx="1903040" cy="316682"/>
          </a:xfrm>
          <a:prstGeom prst="roundRect">
            <a:avLst/>
          </a:prstGeom>
          <a:ln>
            <a:solidFill>
              <a:srgbClr val="D51224"/>
            </a:solidFill>
          </a:ln>
        </p:spPr>
        <p:txBody>
          <a:bodyPr/>
          <a:lstStyle>
            <a:lvl1pPr marL="0" indent="0">
              <a:buNone/>
              <a:defRPr sz="1400">
                <a:solidFill>
                  <a:srgbClr val="D51224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dirty="0"/>
              <a:t>TESTO</a:t>
            </a:r>
          </a:p>
        </p:txBody>
      </p:sp>
      <p:sp>
        <p:nvSpPr>
          <p:cNvPr id="13" name="Segnaposto testo 24">
            <a:extLst>
              <a:ext uri="{FF2B5EF4-FFF2-40B4-BE49-F238E27FC236}">
                <a16:creationId xmlns:a16="http://schemas.microsoft.com/office/drawing/2014/main" id="{FF7014A7-6876-3046-A775-60CCA147558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65167" y="2409067"/>
            <a:ext cx="1903040" cy="316682"/>
          </a:xfrm>
          <a:prstGeom prst="roundRect">
            <a:avLst/>
          </a:prstGeom>
          <a:ln>
            <a:solidFill>
              <a:srgbClr val="D51224"/>
            </a:solidFill>
          </a:ln>
        </p:spPr>
        <p:txBody>
          <a:bodyPr/>
          <a:lstStyle>
            <a:lvl1pPr marL="0" indent="0">
              <a:buNone/>
              <a:defRPr sz="1400">
                <a:solidFill>
                  <a:srgbClr val="D51224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dirty="0"/>
              <a:t>TESTO</a:t>
            </a:r>
          </a:p>
        </p:txBody>
      </p:sp>
      <p:sp>
        <p:nvSpPr>
          <p:cNvPr id="14" name="Segnaposto testo 24">
            <a:extLst>
              <a:ext uri="{FF2B5EF4-FFF2-40B4-BE49-F238E27FC236}">
                <a16:creationId xmlns:a16="http://schemas.microsoft.com/office/drawing/2014/main" id="{17795F42-3585-A246-92C1-5867599253B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0128448" y="1317445"/>
            <a:ext cx="1903040" cy="316682"/>
          </a:xfrm>
          <a:prstGeom prst="roundRect">
            <a:avLst/>
          </a:prstGeom>
          <a:ln>
            <a:solidFill>
              <a:srgbClr val="D51224"/>
            </a:solidFill>
          </a:ln>
        </p:spPr>
        <p:txBody>
          <a:bodyPr/>
          <a:lstStyle>
            <a:lvl1pPr marL="0" indent="0">
              <a:buNone/>
              <a:defRPr sz="1400">
                <a:solidFill>
                  <a:srgbClr val="D51224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dirty="0"/>
              <a:t>TESTO</a:t>
            </a:r>
          </a:p>
        </p:txBody>
      </p:sp>
      <p:sp>
        <p:nvSpPr>
          <p:cNvPr id="15" name="Segnaposto testo 24">
            <a:extLst>
              <a:ext uri="{FF2B5EF4-FFF2-40B4-BE49-F238E27FC236}">
                <a16:creationId xmlns:a16="http://schemas.microsoft.com/office/drawing/2014/main" id="{7AA18245-9987-3E4C-A6F5-9DE35927A34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0128448" y="1849902"/>
            <a:ext cx="1903040" cy="316682"/>
          </a:xfrm>
          <a:prstGeom prst="roundRect">
            <a:avLst/>
          </a:prstGeom>
          <a:ln>
            <a:solidFill>
              <a:srgbClr val="D51224"/>
            </a:solidFill>
          </a:ln>
        </p:spPr>
        <p:txBody>
          <a:bodyPr/>
          <a:lstStyle>
            <a:lvl1pPr marL="0" indent="0">
              <a:buNone/>
              <a:defRPr sz="1400">
                <a:solidFill>
                  <a:srgbClr val="D51224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dirty="0"/>
              <a:t>TESTO</a:t>
            </a:r>
          </a:p>
        </p:txBody>
      </p:sp>
      <p:sp>
        <p:nvSpPr>
          <p:cNvPr id="16" name="Segnaposto testo 24">
            <a:extLst>
              <a:ext uri="{FF2B5EF4-FFF2-40B4-BE49-F238E27FC236}">
                <a16:creationId xmlns:a16="http://schemas.microsoft.com/office/drawing/2014/main" id="{FE35EFC3-B38E-CF4E-81D7-2F628742E1BD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0133271" y="2351573"/>
            <a:ext cx="1903040" cy="316682"/>
          </a:xfrm>
          <a:prstGeom prst="roundRect">
            <a:avLst/>
          </a:prstGeom>
          <a:ln>
            <a:solidFill>
              <a:srgbClr val="D51224"/>
            </a:solidFill>
          </a:ln>
        </p:spPr>
        <p:txBody>
          <a:bodyPr/>
          <a:lstStyle>
            <a:lvl1pPr marL="0" indent="0">
              <a:buNone/>
              <a:defRPr sz="1400">
                <a:solidFill>
                  <a:srgbClr val="D51224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dirty="0"/>
              <a:t>TESTO</a:t>
            </a:r>
          </a:p>
        </p:txBody>
      </p:sp>
      <p:sp>
        <p:nvSpPr>
          <p:cNvPr id="17" name="Segnaposto testo 24">
            <a:extLst>
              <a:ext uri="{FF2B5EF4-FFF2-40B4-BE49-F238E27FC236}">
                <a16:creationId xmlns:a16="http://schemas.microsoft.com/office/drawing/2014/main" id="{F4816D43-4144-2A48-B3B8-9A1C0D8DBB3E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091286" y="4279348"/>
            <a:ext cx="1903040" cy="316682"/>
          </a:xfrm>
          <a:prstGeom prst="roundRect">
            <a:avLst/>
          </a:prstGeom>
          <a:ln>
            <a:solidFill>
              <a:srgbClr val="D51224"/>
            </a:solidFill>
          </a:ln>
        </p:spPr>
        <p:txBody>
          <a:bodyPr/>
          <a:lstStyle>
            <a:lvl1pPr marL="0" indent="0">
              <a:buNone/>
              <a:defRPr sz="1400">
                <a:solidFill>
                  <a:srgbClr val="D51224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dirty="0"/>
              <a:t>TESTO</a:t>
            </a:r>
          </a:p>
        </p:txBody>
      </p:sp>
      <p:sp>
        <p:nvSpPr>
          <p:cNvPr id="18" name="Segnaposto testo 24">
            <a:extLst>
              <a:ext uri="{FF2B5EF4-FFF2-40B4-BE49-F238E27FC236}">
                <a16:creationId xmlns:a16="http://schemas.microsoft.com/office/drawing/2014/main" id="{6CA777E3-A38B-F14C-AB12-A2E16EB8EC4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091286" y="4811805"/>
            <a:ext cx="1903040" cy="316682"/>
          </a:xfrm>
          <a:prstGeom prst="roundRect">
            <a:avLst/>
          </a:prstGeom>
          <a:ln>
            <a:solidFill>
              <a:srgbClr val="D51224"/>
            </a:solidFill>
          </a:ln>
        </p:spPr>
        <p:txBody>
          <a:bodyPr/>
          <a:lstStyle>
            <a:lvl1pPr marL="0" indent="0">
              <a:buNone/>
              <a:defRPr sz="1400">
                <a:solidFill>
                  <a:srgbClr val="D51224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dirty="0"/>
              <a:t>TESTO</a:t>
            </a:r>
          </a:p>
        </p:txBody>
      </p:sp>
      <p:sp>
        <p:nvSpPr>
          <p:cNvPr id="19" name="Segnaposto testo 24">
            <a:extLst>
              <a:ext uri="{FF2B5EF4-FFF2-40B4-BE49-F238E27FC236}">
                <a16:creationId xmlns:a16="http://schemas.microsoft.com/office/drawing/2014/main" id="{32ECA7FA-9A9A-9745-AAAF-6D281F26E299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2091285" y="5359877"/>
            <a:ext cx="1903040" cy="316682"/>
          </a:xfrm>
          <a:prstGeom prst="roundRect">
            <a:avLst/>
          </a:prstGeom>
          <a:ln>
            <a:solidFill>
              <a:srgbClr val="D51224"/>
            </a:solidFill>
          </a:ln>
        </p:spPr>
        <p:txBody>
          <a:bodyPr/>
          <a:lstStyle>
            <a:lvl1pPr marL="0" indent="0">
              <a:buNone/>
              <a:defRPr sz="1400">
                <a:solidFill>
                  <a:srgbClr val="D51224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dirty="0"/>
              <a:t>TESTO</a:t>
            </a:r>
          </a:p>
        </p:txBody>
      </p:sp>
      <p:sp>
        <p:nvSpPr>
          <p:cNvPr id="20" name="Segnaposto testo 24">
            <a:extLst>
              <a:ext uri="{FF2B5EF4-FFF2-40B4-BE49-F238E27FC236}">
                <a16:creationId xmlns:a16="http://schemas.microsoft.com/office/drawing/2014/main" id="{DB0D3541-74E6-DE47-A567-083C76F947C3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065168" y="4279348"/>
            <a:ext cx="1903040" cy="316682"/>
          </a:xfrm>
          <a:prstGeom prst="roundRect">
            <a:avLst/>
          </a:prstGeom>
          <a:ln>
            <a:solidFill>
              <a:srgbClr val="D51224"/>
            </a:solidFill>
          </a:ln>
        </p:spPr>
        <p:txBody>
          <a:bodyPr/>
          <a:lstStyle>
            <a:lvl1pPr marL="0" indent="0">
              <a:buNone/>
              <a:defRPr sz="1400">
                <a:solidFill>
                  <a:srgbClr val="D51224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dirty="0"/>
              <a:t>TESTO</a:t>
            </a:r>
          </a:p>
        </p:txBody>
      </p:sp>
      <p:sp>
        <p:nvSpPr>
          <p:cNvPr id="21" name="Segnaposto immagine 6">
            <a:extLst>
              <a:ext uri="{FF2B5EF4-FFF2-40B4-BE49-F238E27FC236}">
                <a16:creationId xmlns:a16="http://schemas.microsoft.com/office/drawing/2014/main" id="{B7509ED6-C878-6945-83A0-3EA2D419A428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4093218" y="4077072"/>
            <a:ext cx="1937495" cy="1872208"/>
          </a:xfrm>
          <a:prstGeom prst="ellipse">
            <a:avLst/>
          </a:prstGeom>
          <a:noFill/>
          <a:ln>
            <a:solidFill>
              <a:srgbClr val="D51224"/>
            </a:solidFill>
          </a:ln>
        </p:spPr>
        <p:txBody>
          <a:bodyPr wrap="none">
            <a:noAutofit/>
          </a:bodyPr>
          <a:lstStyle>
            <a:lvl1pPr marL="0" indent="0">
              <a:buFontTx/>
              <a:buNone/>
              <a:defRPr sz="3600">
                <a:noFill/>
              </a:defRPr>
            </a:lvl1pPr>
          </a:lstStyle>
          <a:p>
            <a:endParaRPr lang="it-IT" dirty="0"/>
          </a:p>
        </p:txBody>
      </p:sp>
      <p:sp>
        <p:nvSpPr>
          <p:cNvPr id="22" name="Segnaposto testo 24">
            <a:extLst>
              <a:ext uri="{FF2B5EF4-FFF2-40B4-BE49-F238E27FC236}">
                <a16:creationId xmlns:a16="http://schemas.microsoft.com/office/drawing/2014/main" id="{226BE7CC-74E9-9840-B73D-65BDD8C8D326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065168" y="4811805"/>
            <a:ext cx="1903040" cy="316682"/>
          </a:xfrm>
          <a:prstGeom prst="roundRect">
            <a:avLst/>
          </a:prstGeom>
          <a:ln>
            <a:solidFill>
              <a:srgbClr val="D51224"/>
            </a:solidFill>
          </a:ln>
        </p:spPr>
        <p:txBody>
          <a:bodyPr/>
          <a:lstStyle>
            <a:lvl1pPr marL="0" indent="0">
              <a:buNone/>
              <a:defRPr sz="1400">
                <a:solidFill>
                  <a:srgbClr val="D51224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dirty="0"/>
              <a:t>TESTO</a:t>
            </a:r>
          </a:p>
        </p:txBody>
      </p:sp>
      <p:sp>
        <p:nvSpPr>
          <p:cNvPr id="23" name="Segnaposto testo 24">
            <a:extLst>
              <a:ext uri="{FF2B5EF4-FFF2-40B4-BE49-F238E27FC236}">
                <a16:creationId xmlns:a16="http://schemas.microsoft.com/office/drawing/2014/main" id="{A05F2B64-C5B2-FC47-A1AF-9BB2DEEB2D68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065167" y="5359877"/>
            <a:ext cx="1903040" cy="316682"/>
          </a:xfrm>
          <a:prstGeom prst="roundRect">
            <a:avLst/>
          </a:prstGeom>
          <a:ln>
            <a:solidFill>
              <a:srgbClr val="D51224"/>
            </a:solidFill>
          </a:ln>
        </p:spPr>
        <p:txBody>
          <a:bodyPr/>
          <a:lstStyle>
            <a:lvl1pPr marL="0" indent="0">
              <a:buNone/>
              <a:defRPr sz="1400">
                <a:solidFill>
                  <a:srgbClr val="D51224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dirty="0"/>
              <a:t>TESTO</a:t>
            </a:r>
          </a:p>
        </p:txBody>
      </p:sp>
      <p:sp>
        <p:nvSpPr>
          <p:cNvPr id="24" name="Segnaposto testo 24">
            <a:extLst>
              <a:ext uri="{FF2B5EF4-FFF2-40B4-BE49-F238E27FC236}">
                <a16:creationId xmlns:a16="http://schemas.microsoft.com/office/drawing/2014/main" id="{65413A2B-A7CD-7A42-B129-D3408A16E21B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10128449" y="4279348"/>
            <a:ext cx="1903040" cy="316682"/>
          </a:xfrm>
          <a:prstGeom prst="roundRect">
            <a:avLst/>
          </a:prstGeom>
          <a:ln>
            <a:solidFill>
              <a:srgbClr val="D51224"/>
            </a:solidFill>
          </a:ln>
        </p:spPr>
        <p:txBody>
          <a:bodyPr/>
          <a:lstStyle>
            <a:lvl1pPr marL="0" indent="0">
              <a:buNone/>
              <a:defRPr sz="1400">
                <a:solidFill>
                  <a:srgbClr val="D51224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dirty="0"/>
              <a:t>TESTO</a:t>
            </a:r>
          </a:p>
        </p:txBody>
      </p:sp>
      <p:sp>
        <p:nvSpPr>
          <p:cNvPr id="25" name="Segnaposto immagine 6">
            <a:extLst>
              <a:ext uri="{FF2B5EF4-FFF2-40B4-BE49-F238E27FC236}">
                <a16:creationId xmlns:a16="http://schemas.microsoft.com/office/drawing/2014/main" id="{BFA07FAC-0D00-1B4A-BF82-6BB9B66B431C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8112224" y="4077072"/>
            <a:ext cx="1937495" cy="1872208"/>
          </a:xfrm>
          <a:prstGeom prst="ellipse">
            <a:avLst/>
          </a:prstGeom>
          <a:noFill/>
          <a:ln>
            <a:solidFill>
              <a:srgbClr val="D51224"/>
            </a:solidFill>
          </a:ln>
        </p:spPr>
        <p:txBody>
          <a:bodyPr wrap="none">
            <a:noAutofit/>
          </a:bodyPr>
          <a:lstStyle>
            <a:lvl1pPr marL="0" indent="0">
              <a:buFontTx/>
              <a:buNone/>
              <a:defRPr sz="3600">
                <a:noFill/>
              </a:defRPr>
            </a:lvl1pPr>
          </a:lstStyle>
          <a:p>
            <a:endParaRPr lang="it-IT" dirty="0"/>
          </a:p>
        </p:txBody>
      </p:sp>
      <p:sp>
        <p:nvSpPr>
          <p:cNvPr id="26" name="Segnaposto testo 24">
            <a:extLst>
              <a:ext uri="{FF2B5EF4-FFF2-40B4-BE49-F238E27FC236}">
                <a16:creationId xmlns:a16="http://schemas.microsoft.com/office/drawing/2014/main" id="{FB97D212-42A9-6343-9F82-DDC3F50B0FA3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128449" y="4811805"/>
            <a:ext cx="1903040" cy="316682"/>
          </a:xfrm>
          <a:prstGeom prst="roundRect">
            <a:avLst/>
          </a:prstGeom>
          <a:ln>
            <a:solidFill>
              <a:srgbClr val="D51224"/>
            </a:solidFill>
          </a:ln>
        </p:spPr>
        <p:txBody>
          <a:bodyPr/>
          <a:lstStyle>
            <a:lvl1pPr marL="0" indent="0">
              <a:buNone/>
              <a:defRPr sz="1400">
                <a:solidFill>
                  <a:srgbClr val="D51224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dirty="0"/>
              <a:t>TESTO</a:t>
            </a:r>
          </a:p>
        </p:txBody>
      </p:sp>
      <p:sp>
        <p:nvSpPr>
          <p:cNvPr id="27" name="Segnaposto testo 24">
            <a:extLst>
              <a:ext uri="{FF2B5EF4-FFF2-40B4-BE49-F238E27FC236}">
                <a16:creationId xmlns:a16="http://schemas.microsoft.com/office/drawing/2014/main" id="{5D2BCF53-9CA7-B043-A7F2-B2BA950602ED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0128448" y="5359877"/>
            <a:ext cx="1903040" cy="316682"/>
          </a:xfrm>
          <a:prstGeom prst="roundRect">
            <a:avLst/>
          </a:prstGeom>
          <a:ln>
            <a:solidFill>
              <a:srgbClr val="D51224"/>
            </a:solidFill>
          </a:ln>
        </p:spPr>
        <p:txBody>
          <a:bodyPr/>
          <a:lstStyle>
            <a:lvl1pPr marL="0" indent="0">
              <a:buNone/>
              <a:defRPr sz="1400">
                <a:solidFill>
                  <a:srgbClr val="D51224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dirty="0"/>
              <a:t>TESTO</a:t>
            </a:r>
          </a:p>
        </p:txBody>
      </p:sp>
      <p:sp>
        <p:nvSpPr>
          <p:cNvPr id="28" name="Segnaposto immagine 6">
            <a:extLst>
              <a:ext uri="{FF2B5EF4-FFF2-40B4-BE49-F238E27FC236}">
                <a16:creationId xmlns:a16="http://schemas.microsoft.com/office/drawing/2014/main" id="{EFC0BC5C-57BB-274C-A55C-3DB8D8AB682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5553" y="1115169"/>
            <a:ext cx="1937495" cy="1872208"/>
          </a:xfrm>
          <a:prstGeom prst="ellipse">
            <a:avLst/>
          </a:prstGeom>
          <a:noFill/>
          <a:ln>
            <a:solidFill>
              <a:srgbClr val="D51224"/>
            </a:solidFill>
          </a:ln>
        </p:spPr>
        <p:txBody>
          <a:bodyPr wrap="none">
            <a:noAutofit/>
          </a:bodyPr>
          <a:lstStyle>
            <a:lvl1pPr marL="0" indent="0">
              <a:buFontTx/>
              <a:buNone/>
              <a:defRPr sz="3600">
                <a:noFill/>
              </a:defRPr>
            </a:lvl1pPr>
          </a:lstStyle>
          <a:p>
            <a:endParaRPr lang="it-IT" dirty="0"/>
          </a:p>
        </p:txBody>
      </p:sp>
      <p:sp>
        <p:nvSpPr>
          <p:cNvPr id="29" name="Segnaposto immagine 6">
            <a:extLst>
              <a:ext uri="{FF2B5EF4-FFF2-40B4-BE49-F238E27FC236}">
                <a16:creationId xmlns:a16="http://schemas.microsoft.com/office/drawing/2014/main" id="{7A8C55CF-602A-CA47-AB28-C2A622429B95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119336" y="4077072"/>
            <a:ext cx="1937495" cy="1872208"/>
          </a:xfrm>
          <a:prstGeom prst="ellipse">
            <a:avLst/>
          </a:prstGeom>
          <a:noFill/>
          <a:ln>
            <a:solidFill>
              <a:srgbClr val="D51224"/>
            </a:solidFill>
          </a:ln>
        </p:spPr>
        <p:txBody>
          <a:bodyPr wrap="none">
            <a:noAutofit/>
          </a:bodyPr>
          <a:lstStyle>
            <a:lvl1pPr marL="0" indent="0">
              <a:buFontTx/>
              <a:buNone/>
              <a:defRPr sz="3600">
                <a:noFill/>
              </a:defRPr>
            </a:lvl1pPr>
          </a:lstStyle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144120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ggeto + descri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8B87-6290-8C4A-AA36-992FD9BFC161}" type="datetime1">
              <a:rPr lang="it-IT" smtClean="0"/>
              <a:t>02/04/2024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INTERNAL USE ONLY / PROJECT XY / PIUSI FOR CLIENT XY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8DF79-58FB-4E18-841E-E291142A671D}" type="slidenum">
              <a:rPr lang="it-IT" smtClean="0"/>
              <a:t>‹Nr.›</a:t>
            </a:fld>
            <a:endParaRPr lang="it-IT"/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2DADC4A4-DE78-4B44-9B2F-B4B2D1770A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3643" y="984422"/>
            <a:ext cx="4292277" cy="535531"/>
          </a:xfrm>
        </p:spPr>
        <p:txBody>
          <a:bodyPr anchor="b"/>
          <a:lstStyle>
            <a:lvl1pPr>
              <a:defRPr sz="3200" baseline="0"/>
            </a:lvl1pPr>
          </a:lstStyle>
          <a:p>
            <a:r>
              <a:rPr lang="it-IT" dirty="0"/>
              <a:t>TITOLO SLIDE</a:t>
            </a:r>
          </a:p>
        </p:txBody>
      </p:sp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CB3A122B-3F10-B045-9454-129418B7A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9936" y="997761"/>
            <a:ext cx="5616624" cy="4881563"/>
          </a:xfrm>
        </p:spPr>
        <p:txBody>
          <a:bodyPr/>
          <a:lstStyle>
            <a:lvl1pPr marL="0" indent="0">
              <a:buFont typeface="+mj-lt"/>
              <a:buNone/>
              <a:tabLst>
                <a:tab pos="1076325" algn="l"/>
              </a:tabLst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it-IT" dirty="0"/>
          </a:p>
        </p:txBody>
      </p:sp>
      <p:sp>
        <p:nvSpPr>
          <p:cNvPr id="7" name="Segnaposto testo 3">
            <a:extLst>
              <a:ext uri="{FF2B5EF4-FFF2-40B4-BE49-F238E27FC236}">
                <a16:creationId xmlns:a16="http://schemas.microsoft.com/office/drawing/2014/main" id="{70A16340-251A-D247-A939-2CC4CBCE6C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55440" y="1628800"/>
            <a:ext cx="4320480" cy="4240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dirty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4052373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agine + descri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5CF0A-F02C-1049-A5E8-7066A5C1705F}" type="datetime1">
              <a:rPr lang="it-IT" smtClean="0"/>
              <a:t>02/04/2024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INTERNAL USE ONLY / PROJECT XY / PIUSI FOR CLIENT XY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8DF79-58FB-4E18-841E-E291142A671D}" type="slidenum">
              <a:rPr lang="it-IT" smtClean="0"/>
              <a:t>‹Nr.›</a:t>
            </a:fld>
            <a:endParaRPr lang="it-IT"/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277F982E-FFF3-1A40-96B9-3933D30AB5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3120" y="985520"/>
            <a:ext cx="3938905" cy="53073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dirty="0"/>
              <a:t>TITOLO SLIDE</a:t>
            </a:r>
          </a:p>
        </p:txBody>
      </p:sp>
      <p:sp>
        <p:nvSpPr>
          <p:cNvPr id="9" name="Segnaposto immagine 2">
            <a:extLst>
              <a:ext uri="{FF2B5EF4-FFF2-40B4-BE49-F238E27FC236}">
                <a16:creationId xmlns:a16="http://schemas.microsoft.com/office/drawing/2014/main" id="{7659C0F7-7C5F-BC4B-822C-70789A8AB4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10" name="Segnaposto testo 3">
            <a:extLst>
              <a:ext uri="{FF2B5EF4-FFF2-40B4-BE49-F238E27FC236}">
                <a16:creationId xmlns:a16="http://schemas.microsoft.com/office/drawing/2014/main" id="{A9250894-86F6-794E-BFFE-26C39FC9DE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628800"/>
            <a:ext cx="3932237" cy="4240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40511142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fin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7EB4-BAD9-354B-A42E-2CF0B955F96C}" type="datetime1">
              <a:rPr lang="it-IT" smtClean="0"/>
              <a:t>02/04/2024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INTERNAL USE ONLY / PROJECT XY / PIUSI FOR CLIENT XY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8DF79-58FB-4E18-841E-E291142A671D}" type="slidenum">
              <a:rPr lang="it-IT" smtClean="0"/>
              <a:t>‹Nr.›</a:t>
            </a:fld>
            <a:endParaRPr lang="it-IT"/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18BCAE99-14A2-7641-B6D2-8D3ADBDEC3B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82508"/>
            <a:ext cx="12192000" cy="5640322"/>
          </a:xfrm>
          <a:prstGeom prst="rect">
            <a:avLst/>
          </a:prstGeom>
        </p:spPr>
      </p:pic>
      <p:sp>
        <p:nvSpPr>
          <p:cNvPr id="12" name="Titolo 1">
            <a:extLst>
              <a:ext uri="{FF2B5EF4-FFF2-40B4-BE49-F238E27FC236}">
                <a16:creationId xmlns:a16="http://schemas.microsoft.com/office/drawing/2014/main" id="{324DB372-4771-544F-BE6D-D99B8815EF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15580" y="3087309"/>
            <a:ext cx="7560840" cy="701731"/>
          </a:xfrm>
        </p:spPr>
        <p:txBody>
          <a:bodyPr wrap="square">
            <a:spAutoFit/>
          </a:bodyPr>
          <a:lstStyle>
            <a:lvl1pPr algn="ctr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it-IT" dirty="0"/>
              <a:t>GRAZIE</a:t>
            </a:r>
          </a:p>
        </p:txBody>
      </p:sp>
    </p:spTree>
    <p:extLst>
      <p:ext uri="{BB962C8B-B14F-4D97-AF65-F5344CB8AC3E}">
        <p14:creationId xmlns:p14="http://schemas.microsoft.com/office/powerpoint/2010/main" val="38344446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C11C6-237E-FD44-A82A-1B5FA1A44C53}" type="datetime1">
              <a:rPr lang="it-IT" smtClean="0"/>
              <a:t>02/04/2024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INTERNAL USE ONLY / PROJECT XY / PIUSI FOR CLIENT XY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8DF79-58FB-4E18-841E-E291142A671D}" type="slidenum">
              <a:rPr lang="it-IT" smtClean="0"/>
              <a:t>‹Nr.›</a:t>
            </a:fld>
            <a:endParaRPr lang="it-IT"/>
          </a:p>
        </p:txBody>
      </p:sp>
      <p:sp>
        <p:nvSpPr>
          <p:cNvPr id="7" name="Titolo 1">
            <a:extLst>
              <a:ext uri="{FF2B5EF4-FFF2-40B4-BE49-F238E27FC236}">
                <a16:creationId xmlns:a16="http://schemas.microsoft.com/office/drawing/2014/main" id="{25AA743B-A717-F74D-88CC-353EDD124EB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3650622"/>
            <a:ext cx="9144000" cy="701731"/>
          </a:xfrm>
        </p:spPr>
        <p:txBody>
          <a:bodyPr anchor="b">
            <a:spAutoFit/>
          </a:bodyPr>
          <a:lstStyle>
            <a:lvl1pPr algn="ctr">
              <a:defRPr sz="4400"/>
            </a:lvl1pPr>
          </a:lstStyle>
          <a:p>
            <a:r>
              <a:rPr lang="it-IT" dirty="0"/>
              <a:t>TITOLO PRINCIPALE</a:t>
            </a:r>
          </a:p>
        </p:txBody>
      </p:sp>
      <p:sp>
        <p:nvSpPr>
          <p:cNvPr id="8" name="Sottotitolo 2">
            <a:extLst>
              <a:ext uri="{FF2B5EF4-FFF2-40B4-BE49-F238E27FC236}">
                <a16:creationId xmlns:a16="http://schemas.microsoft.com/office/drawing/2014/main" id="{2C582702-C478-1048-AFA9-84BE2E5A338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444428"/>
            <a:ext cx="9144000" cy="424732"/>
          </a:xfrm>
        </p:spPr>
        <p:txBody>
          <a:bodyPr/>
          <a:lstStyle>
            <a:lvl1pPr marL="0" indent="0" algn="ctr">
              <a:buNone/>
              <a:defRPr sz="24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/>
              <a:t>SOTTOTITOLO</a:t>
            </a: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4FCE0EB8-44D9-5547-9078-7437A82BDE3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3381" y="1355909"/>
            <a:ext cx="4285238" cy="2349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251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1207B-6BBD-6C44-BF1C-C25DD6E6A913}" type="datetime1">
              <a:rPr lang="it-IT" smtClean="0"/>
              <a:t>02/04/2024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INTERNAL USE ONLY / PROJECT XY / PIUSI FOR CLIENT XY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8DF79-58FB-4E18-841E-E291142A671D}" type="slidenum">
              <a:rPr lang="it-IT" smtClean="0"/>
              <a:t>‹Nr.›</a:t>
            </a:fld>
            <a:endParaRPr lang="it-IT"/>
          </a:p>
        </p:txBody>
      </p:sp>
      <p:sp>
        <p:nvSpPr>
          <p:cNvPr id="7" name="Titolo 1">
            <a:extLst>
              <a:ext uri="{FF2B5EF4-FFF2-40B4-BE49-F238E27FC236}">
                <a16:creationId xmlns:a16="http://schemas.microsoft.com/office/drawing/2014/main" id="{3E0B2C1D-94D5-0F44-93E8-C0C400FF35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774498"/>
            <a:ext cx="10515600" cy="701731"/>
          </a:xfrm>
        </p:spPr>
        <p:txBody>
          <a:bodyPr>
            <a:spAutoFit/>
          </a:bodyPr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TITOLO SLIDE</a:t>
            </a:r>
          </a:p>
        </p:txBody>
      </p:sp>
      <p:sp>
        <p:nvSpPr>
          <p:cNvPr id="8" name="Segnaposto contenuto 2">
            <a:extLst>
              <a:ext uri="{FF2B5EF4-FFF2-40B4-BE49-F238E27FC236}">
                <a16:creationId xmlns:a16="http://schemas.microsoft.com/office/drawing/2014/main" id="{F0B85ABA-7604-114C-BC2E-CDF335AF80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08920"/>
            <a:ext cx="10515600" cy="1844608"/>
          </a:xfrm>
        </p:spPr>
        <p:txBody>
          <a:bodyPr wrap="square">
            <a:spAutoFit/>
          </a:bodyPr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4046376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1207B-6BBD-6C44-BF1C-C25DD6E6A913}" type="datetime1">
              <a:rPr lang="it-IT" smtClean="0"/>
              <a:t>02/04/2024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INTERNAL USE ONLY / PROJECT XY / PIUSI FOR CLIENT XY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8DF79-58FB-4E18-841E-E291142A671D}" type="slidenum">
              <a:rPr lang="it-IT" smtClean="0"/>
              <a:t>‹Nr.›</a:t>
            </a:fld>
            <a:endParaRPr lang="it-IT"/>
          </a:p>
        </p:txBody>
      </p:sp>
      <p:sp>
        <p:nvSpPr>
          <p:cNvPr id="7" name="Titolo 1">
            <a:extLst>
              <a:ext uri="{FF2B5EF4-FFF2-40B4-BE49-F238E27FC236}">
                <a16:creationId xmlns:a16="http://schemas.microsoft.com/office/drawing/2014/main" id="{3E0B2C1D-94D5-0F44-93E8-C0C400FF35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774498"/>
            <a:ext cx="10515600" cy="701731"/>
          </a:xfrm>
        </p:spPr>
        <p:txBody>
          <a:bodyPr>
            <a:spAutoFit/>
          </a:bodyPr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TITOLO SLIDE</a:t>
            </a:r>
          </a:p>
        </p:txBody>
      </p:sp>
      <p:sp>
        <p:nvSpPr>
          <p:cNvPr id="8" name="Segnaposto contenuto 2">
            <a:extLst>
              <a:ext uri="{FF2B5EF4-FFF2-40B4-BE49-F238E27FC236}">
                <a16:creationId xmlns:a16="http://schemas.microsoft.com/office/drawing/2014/main" id="{F0B85ABA-7604-114C-BC2E-CDF335AF80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08920"/>
            <a:ext cx="10515600" cy="1844608"/>
          </a:xfrm>
        </p:spPr>
        <p:txBody>
          <a:bodyPr wrap="square">
            <a:spAutoFit/>
          </a:bodyPr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764875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2EB6B-4B7E-C949-855E-12A644D724DB}" type="datetime1">
              <a:rPr lang="it-IT" smtClean="0"/>
              <a:t>02/04/2024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INTERNAL USE ONLY / PROJECT XY / PIUSI FOR CLIENT XY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8DF79-58FB-4E18-841E-E291142A671D}" type="slidenum">
              <a:rPr lang="it-IT" smtClean="0"/>
              <a:t>‹Nr.›</a:t>
            </a:fld>
            <a:endParaRPr lang="it-IT"/>
          </a:p>
        </p:txBody>
      </p:sp>
      <p:sp>
        <p:nvSpPr>
          <p:cNvPr id="7" name="Titolo 1">
            <a:extLst>
              <a:ext uri="{FF2B5EF4-FFF2-40B4-BE49-F238E27FC236}">
                <a16:creationId xmlns:a16="http://schemas.microsoft.com/office/drawing/2014/main" id="{36F33FBB-F7D8-9B47-9C00-C4DB8F1F4C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980728"/>
            <a:ext cx="10515600" cy="701731"/>
          </a:xfrm>
        </p:spPr>
        <p:txBody>
          <a:bodyPr/>
          <a:lstStyle>
            <a:lvl1pPr>
              <a:defRPr/>
            </a:lvl1pPr>
          </a:lstStyle>
          <a:p>
            <a:r>
              <a:rPr lang="it-IT" dirty="0"/>
              <a:t>TITOLO SLIDE</a:t>
            </a:r>
          </a:p>
        </p:txBody>
      </p:sp>
      <p:sp>
        <p:nvSpPr>
          <p:cNvPr id="8" name="Segnaposto contenuto 2">
            <a:extLst>
              <a:ext uri="{FF2B5EF4-FFF2-40B4-BE49-F238E27FC236}">
                <a16:creationId xmlns:a16="http://schemas.microsoft.com/office/drawing/2014/main" id="{FF848095-F3B4-6B4D-A928-C13D6380FC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9" name="Segnaposto contenuto 3">
            <a:extLst>
              <a:ext uri="{FF2B5EF4-FFF2-40B4-BE49-F238E27FC236}">
                <a16:creationId xmlns:a16="http://schemas.microsoft.com/office/drawing/2014/main" id="{6A4D9A2B-C753-B04B-9085-93A2D1BF1D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5510890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ova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FC2B22A8-3483-B343-B1AE-76A0F0C467B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82508"/>
            <a:ext cx="12192000" cy="5646458"/>
          </a:xfrm>
          <a:prstGeom prst="rect">
            <a:avLst/>
          </a:prstGeom>
        </p:spPr>
      </p:pic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119A-35C1-8A4D-A0DC-C4AD7C84A456}" type="datetime1">
              <a:rPr lang="it-IT" smtClean="0"/>
              <a:t>02/04/2024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INTERNAL USE ONLY / PROJECT XY / PIUSI FOR CLIENT XY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8DF79-58FB-4E18-841E-E291142A671D}" type="slidenum">
              <a:rPr lang="it-IT" smtClean="0"/>
              <a:t>‹Nr.›</a:t>
            </a:fld>
            <a:endParaRPr lang="it-IT"/>
          </a:p>
        </p:txBody>
      </p:sp>
      <p:sp>
        <p:nvSpPr>
          <p:cNvPr id="9" name="Titolo 1">
            <a:extLst>
              <a:ext uri="{FF2B5EF4-FFF2-40B4-BE49-F238E27FC236}">
                <a16:creationId xmlns:a16="http://schemas.microsoft.com/office/drawing/2014/main" id="{03A1A58A-6B85-3044-984B-DD2BCF170D7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15540" y="2849341"/>
            <a:ext cx="8640960" cy="701731"/>
          </a:xfrm>
        </p:spPr>
        <p:txBody>
          <a:bodyPr>
            <a:spAutoFit/>
          </a:bodyPr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it-IT" dirty="0"/>
              <a:t>TITOLO SEZIONE</a:t>
            </a:r>
          </a:p>
        </p:txBody>
      </p:sp>
      <p:sp>
        <p:nvSpPr>
          <p:cNvPr id="10" name="Segnaposto testo 2">
            <a:extLst>
              <a:ext uri="{FF2B5EF4-FFF2-40B4-BE49-F238E27FC236}">
                <a16:creationId xmlns:a16="http://schemas.microsoft.com/office/drawing/2014/main" id="{00621CB3-C8EF-9149-B18A-C743313B3DF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515540" y="3551072"/>
            <a:ext cx="8640960" cy="369332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/>
              <a:t>Testo</a:t>
            </a:r>
          </a:p>
        </p:txBody>
      </p:sp>
    </p:spTree>
    <p:extLst>
      <p:ext uri="{BB962C8B-B14F-4D97-AF65-F5344CB8AC3E}">
        <p14:creationId xmlns:p14="http://schemas.microsoft.com/office/powerpoint/2010/main" val="33092782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D4896-7DA1-B64C-B92A-766C33198D52}" type="datetime1">
              <a:rPr lang="it-IT" smtClean="0"/>
              <a:t>02/04/2024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INTERNAL USE ONLY / PROJECT XY / PIUSI FOR CLIENT XY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8DF79-58FB-4E18-841E-E291142A671D}" type="slidenum">
              <a:rPr lang="it-IT" smtClean="0"/>
              <a:t>‹Nr.›</a:t>
            </a:fld>
            <a:endParaRPr lang="it-IT"/>
          </a:p>
        </p:txBody>
      </p:sp>
      <p:sp>
        <p:nvSpPr>
          <p:cNvPr id="10" name="Titolo 1">
            <a:extLst>
              <a:ext uri="{FF2B5EF4-FFF2-40B4-BE49-F238E27FC236}">
                <a16:creationId xmlns:a16="http://schemas.microsoft.com/office/drawing/2014/main" id="{105028A0-13B5-C849-B130-B9FAA72A54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677041"/>
            <a:ext cx="10515600" cy="701731"/>
          </a:xfrm>
        </p:spPr>
        <p:txBody>
          <a:bodyPr/>
          <a:lstStyle>
            <a:lvl1pPr>
              <a:defRPr baseline="0"/>
            </a:lvl1pPr>
          </a:lstStyle>
          <a:p>
            <a:r>
              <a:rPr lang="it-IT" dirty="0"/>
              <a:t>TITOLO SLIDE</a:t>
            </a:r>
          </a:p>
        </p:txBody>
      </p:sp>
      <p:sp>
        <p:nvSpPr>
          <p:cNvPr id="11" name="Segnaposto testo 2">
            <a:extLst>
              <a:ext uri="{FF2B5EF4-FFF2-40B4-BE49-F238E27FC236}">
                <a16:creationId xmlns:a16="http://schemas.microsoft.com/office/drawing/2014/main" id="{3C7C688D-D595-9040-A293-E3584B9A4D2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484784"/>
            <a:ext cx="5157787" cy="4247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TITOLO - CONFRONTO A</a:t>
            </a:r>
          </a:p>
        </p:txBody>
      </p:sp>
      <p:sp>
        <p:nvSpPr>
          <p:cNvPr id="12" name="Segnaposto contenuto 3">
            <a:extLst>
              <a:ext uri="{FF2B5EF4-FFF2-40B4-BE49-F238E27FC236}">
                <a16:creationId xmlns:a16="http://schemas.microsoft.com/office/drawing/2014/main" id="{0B845401-2DF7-DF4C-84D5-513AFD49AD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988839"/>
            <a:ext cx="5157787" cy="4200823"/>
          </a:xfrm>
        </p:spPr>
        <p:txBody>
          <a:bodyPr/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13" name="Segnaposto testo 4">
            <a:extLst>
              <a:ext uri="{FF2B5EF4-FFF2-40B4-BE49-F238E27FC236}">
                <a16:creationId xmlns:a16="http://schemas.microsoft.com/office/drawing/2014/main" id="{CC6DF9A3-6996-D643-B8F7-72DBBC36A9B4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484784"/>
            <a:ext cx="5183188" cy="4247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TITOLO - CONFRONTO B</a:t>
            </a:r>
          </a:p>
        </p:txBody>
      </p:sp>
      <p:sp>
        <p:nvSpPr>
          <p:cNvPr id="14" name="Segnaposto contenuto 5">
            <a:extLst>
              <a:ext uri="{FF2B5EF4-FFF2-40B4-BE49-F238E27FC236}">
                <a16:creationId xmlns:a16="http://schemas.microsoft.com/office/drawing/2014/main" id="{27EBCF1C-4231-EB45-BC09-828A2725AE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97869" y="1988838"/>
            <a:ext cx="5183188" cy="4200823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025967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agini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3687E-48A2-CC42-A2E8-E968C0BFD46C}" type="datetime1">
              <a:rPr lang="it-IT" smtClean="0"/>
              <a:t>02/04/2024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INTERNAL USE ONLY / PROJECT XY / PIUSI FOR CLIENT XY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8DF79-58FB-4E18-841E-E291142A671D}" type="slidenum">
              <a:rPr lang="it-IT" smtClean="0"/>
              <a:t>‹Nr.›</a:t>
            </a:fld>
            <a:endParaRPr lang="it-IT"/>
          </a:p>
        </p:txBody>
      </p:sp>
      <p:sp>
        <p:nvSpPr>
          <p:cNvPr id="6" name="Segnaposto testo 24">
            <a:extLst>
              <a:ext uri="{FF2B5EF4-FFF2-40B4-BE49-F238E27FC236}">
                <a16:creationId xmlns:a16="http://schemas.microsoft.com/office/drawing/2014/main" id="{491A3C9B-E889-E046-8810-716403282BC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067503" y="1317445"/>
            <a:ext cx="1903040" cy="316682"/>
          </a:xfrm>
          <a:prstGeom prst="roundRect">
            <a:avLst/>
          </a:prstGeom>
          <a:ln>
            <a:solidFill>
              <a:srgbClr val="D51224"/>
            </a:solidFill>
          </a:ln>
        </p:spPr>
        <p:txBody>
          <a:bodyPr/>
          <a:lstStyle>
            <a:lvl1pPr marL="0" indent="0">
              <a:buNone/>
              <a:defRPr sz="1400">
                <a:solidFill>
                  <a:srgbClr val="D51224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dirty="0"/>
              <a:t>TESTO</a:t>
            </a:r>
          </a:p>
        </p:txBody>
      </p:sp>
      <p:sp>
        <p:nvSpPr>
          <p:cNvPr id="7" name="Segnaposto immagine 6">
            <a:extLst>
              <a:ext uri="{FF2B5EF4-FFF2-40B4-BE49-F238E27FC236}">
                <a16:creationId xmlns:a16="http://schemas.microsoft.com/office/drawing/2014/main" id="{85B9DFAC-FE69-D847-AA8B-5070F085925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079776" y="1115169"/>
            <a:ext cx="1937495" cy="1872208"/>
          </a:xfrm>
          <a:prstGeom prst="ellipse">
            <a:avLst/>
          </a:prstGeom>
          <a:noFill/>
          <a:ln>
            <a:solidFill>
              <a:srgbClr val="D51224"/>
            </a:solidFill>
          </a:ln>
        </p:spPr>
        <p:txBody>
          <a:bodyPr wrap="none">
            <a:noAutofit/>
          </a:bodyPr>
          <a:lstStyle>
            <a:lvl1pPr marL="0" indent="0">
              <a:buFontTx/>
              <a:buNone/>
              <a:defRPr sz="3600">
                <a:noFill/>
              </a:defRPr>
            </a:lvl1pPr>
          </a:lstStyle>
          <a:p>
            <a:endParaRPr lang="it-IT" dirty="0"/>
          </a:p>
        </p:txBody>
      </p:sp>
      <p:sp>
        <p:nvSpPr>
          <p:cNvPr id="8" name="Segnaposto immagine 6">
            <a:extLst>
              <a:ext uri="{FF2B5EF4-FFF2-40B4-BE49-F238E27FC236}">
                <a16:creationId xmlns:a16="http://schemas.microsoft.com/office/drawing/2014/main" id="{3E82E6D7-429E-2041-A154-95A2FAAC20A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112224" y="1126709"/>
            <a:ext cx="1937495" cy="1872208"/>
          </a:xfrm>
          <a:prstGeom prst="ellipse">
            <a:avLst/>
          </a:prstGeom>
          <a:noFill/>
          <a:ln>
            <a:solidFill>
              <a:srgbClr val="D51224"/>
            </a:solidFill>
          </a:ln>
        </p:spPr>
        <p:txBody>
          <a:bodyPr wrap="none">
            <a:noAutofit/>
          </a:bodyPr>
          <a:lstStyle>
            <a:lvl1pPr marL="0" indent="0">
              <a:buFontTx/>
              <a:buNone/>
              <a:defRPr sz="3600">
                <a:noFill/>
              </a:defRPr>
            </a:lvl1pPr>
          </a:lstStyle>
          <a:p>
            <a:endParaRPr lang="it-IT" dirty="0"/>
          </a:p>
        </p:txBody>
      </p:sp>
      <p:sp>
        <p:nvSpPr>
          <p:cNvPr id="9" name="Segnaposto testo 24">
            <a:extLst>
              <a:ext uri="{FF2B5EF4-FFF2-40B4-BE49-F238E27FC236}">
                <a16:creationId xmlns:a16="http://schemas.microsoft.com/office/drawing/2014/main" id="{C4B9EF43-6F25-0242-8D65-B3E5F3DCDE0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067503" y="1849902"/>
            <a:ext cx="1903040" cy="316682"/>
          </a:xfrm>
          <a:prstGeom prst="roundRect">
            <a:avLst/>
          </a:prstGeom>
          <a:ln>
            <a:solidFill>
              <a:srgbClr val="D51224"/>
            </a:solidFill>
          </a:ln>
        </p:spPr>
        <p:txBody>
          <a:bodyPr/>
          <a:lstStyle>
            <a:lvl1pPr marL="0" indent="0">
              <a:buNone/>
              <a:defRPr sz="1400">
                <a:solidFill>
                  <a:srgbClr val="D51224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dirty="0"/>
              <a:t>TESTO</a:t>
            </a:r>
          </a:p>
        </p:txBody>
      </p:sp>
      <p:sp>
        <p:nvSpPr>
          <p:cNvPr id="10" name="Segnaposto testo 24">
            <a:extLst>
              <a:ext uri="{FF2B5EF4-FFF2-40B4-BE49-F238E27FC236}">
                <a16:creationId xmlns:a16="http://schemas.microsoft.com/office/drawing/2014/main" id="{5EE46478-0D7E-8342-AE3F-7F05A89E4D9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067502" y="2397974"/>
            <a:ext cx="1903040" cy="316682"/>
          </a:xfrm>
          <a:prstGeom prst="roundRect">
            <a:avLst/>
          </a:prstGeom>
          <a:ln>
            <a:solidFill>
              <a:srgbClr val="D51224"/>
            </a:solidFill>
          </a:ln>
        </p:spPr>
        <p:txBody>
          <a:bodyPr/>
          <a:lstStyle>
            <a:lvl1pPr marL="0" indent="0">
              <a:buNone/>
              <a:defRPr sz="1400">
                <a:solidFill>
                  <a:srgbClr val="D51224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dirty="0"/>
              <a:t>TESTO</a:t>
            </a:r>
          </a:p>
        </p:txBody>
      </p:sp>
      <p:sp>
        <p:nvSpPr>
          <p:cNvPr id="11" name="Segnaposto testo 24">
            <a:extLst>
              <a:ext uri="{FF2B5EF4-FFF2-40B4-BE49-F238E27FC236}">
                <a16:creationId xmlns:a16="http://schemas.microsoft.com/office/drawing/2014/main" id="{025DA03D-2915-C646-A0EE-D0FBB7C2A16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065167" y="1328538"/>
            <a:ext cx="1903040" cy="316682"/>
          </a:xfrm>
          <a:prstGeom prst="roundRect">
            <a:avLst/>
          </a:prstGeom>
          <a:ln>
            <a:solidFill>
              <a:srgbClr val="D51224"/>
            </a:solidFill>
          </a:ln>
        </p:spPr>
        <p:txBody>
          <a:bodyPr/>
          <a:lstStyle>
            <a:lvl1pPr marL="0" indent="0">
              <a:buNone/>
              <a:defRPr sz="1400">
                <a:solidFill>
                  <a:srgbClr val="D51224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dirty="0"/>
              <a:t>TESTO</a:t>
            </a:r>
          </a:p>
        </p:txBody>
      </p:sp>
      <p:sp>
        <p:nvSpPr>
          <p:cNvPr id="12" name="Segnaposto testo 24">
            <a:extLst>
              <a:ext uri="{FF2B5EF4-FFF2-40B4-BE49-F238E27FC236}">
                <a16:creationId xmlns:a16="http://schemas.microsoft.com/office/drawing/2014/main" id="{8B17EEE8-E617-134A-BB6E-C4F375ACE0A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065168" y="1860995"/>
            <a:ext cx="1903040" cy="316682"/>
          </a:xfrm>
          <a:prstGeom prst="roundRect">
            <a:avLst/>
          </a:prstGeom>
          <a:ln>
            <a:solidFill>
              <a:srgbClr val="D51224"/>
            </a:solidFill>
          </a:ln>
        </p:spPr>
        <p:txBody>
          <a:bodyPr/>
          <a:lstStyle>
            <a:lvl1pPr marL="0" indent="0">
              <a:buNone/>
              <a:defRPr sz="1400">
                <a:solidFill>
                  <a:srgbClr val="D51224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dirty="0"/>
              <a:t>TESTO</a:t>
            </a:r>
          </a:p>
        </p:txBody>
      </p:sp>
      <p:sp>
        <p:nvSpPr>
          <p:cNvPr id="13" name="Segnaposto testo 24">
            <a:extLst>
              <a:ext uri="{FF2B5EF4-FFF2-40B4-BE49-F238E27FC236}">
                <a16:creationId xmlns:a16="http://schemas.microsoft.com/office/drawing/2014/main" id="{FF7014A7-6876-3046-A775-60CCA147558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65167" y="2409067"/>
            <a:ext cx="1903040" cy="316682"/>
          </a:xfrm>
          <a:prstGeom prst="roundRect">
            <a:avLst/>
          </a:prstGeom>
          <a:ln>
            <a:solidFill>
              <a:srgbClr val="D51224"/>
            </a:solidFill>
          </a:ln>
        </p:spPr>
        <p:txBody>
          <a:bodyPr/>
          <a:lstStyle>
            <a:lvl1pPr marL="0" indent="0">
              <a:buNone/>
              <a:defRPr sz="1400">
                <a:solidFill>
                  <a:srgbClr val="D51224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dirty="0"/>
              <a:t>TESTO</a:t>
            </a:r>
          </a:p>
        </p:txBody>
      </p:sp>
      <p:sp>
        <p:nvSpPr>
          <p:cNvPr id="14" name="Segnaposto testo 24">
            <a:extLst>
              <a:ext uri="{FF2B5EF4-FFF2-40B4-BE49-F238E27FC236}">
                <a16:creationId xmlns:a16="http://schemas.microsoft.com/office/drawing/2014/main" id="{17795F42-3585-A246-92C1-5867599253B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0128448" y="1317445"/>
            <a:ext cx="1903040" cy="316682"/>
          </a:xfrm>
          <a:prstGeom prst="roundRect">
            <a:avLst/>
          </a:prstGeom>
          <a:ln>
            <a:solidFill>
              <a:srgbClr val="D51224"/>
            </a:solidFill>
          </a:ln>
        </p:spPr>
        <p:txBody>
          <a:bodyPr/>
          <a:lstStyle>
            <a:lvl1pPr marL="0" indent="0">
              <a:buNone/>
              <a:defRPr sz="1400">
                <a:solidFill>
                  <a:srgbClr val="D51224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dirty="0"/>
              <a:t>TESTO</a:t>
            </a:r>
          </a:p>
        </p:txBody>
      </p:sp>
      <p:sp>
        <p:nvSpPr>
          <p:cNvPr id="15" name="Segnaposto testo 24">
            <a:extLst>
              <a:ext uri="{FF2B5EF4-FFF2-40B4-BE49-F238E27FC236}">
                <a16:creationId xmlns:a16="http://schemas.microsoft.com/office/drawing/2014/main" id="{7AA18245-9987-3E4C-A6F5-9DE35927A34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0128448" y="1849902"/>
            <a:ext cx="1903040" cy="316682"/>
          </a:xfrm>
          <a:prstGeom prst="roundRect">
            <a:avLst/>
          </a:prstGeom>
          <a:ln>
            <a:solidFill>
              <a:srgbClr val="D51224"/>
            </a:solidFill>
          </a:ln>
        </p:spPr>
        <p:txBody>
          <a:bodyPr/>
          <a:lstStyle>
            <a:lvl1pPr marL="0" indent="0">
              <a:buNone/>
              <a:defRPr sz="1400">
                <a:solidFill>
                  <a:srgbClr val="D51224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dirty="0"/>
              <a:t>TESTO</a:t>
            </a:r>
          </a:p>
        </p:txBody>
      </p:sp>
      <p:sp>
        <p:nvSpPr>
          <p:cNvPr id="16" name="Segnaposto testo 24">
            <a:extLst>
              <a:ext uri="{FF2B5EF4-FFF2-40B4-BE49-F238E27FC236}">
                <a16:creationId xmlns:a16="http://schemas.microsoft.com/office/drawing/2014/main" id="{FE35EFC3-B38E-CF4E-81D7-2F628742E1BD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0133271" y="2351573"/>
            <a:ext cx="1903040" cy="316682"/>
          </a:xfrm>
          <a:prstGeom prst="roundRect">
            <a:avLst/>
          </a:prstGeom>
          <a:ln>
            <a:solidFill>
              <a:srgbClr val="D51224"/>
            </a:solidFill>
          </a:ln>
        </p:spPr>
        <p:txBody>
          <a:bodyPr/>
          <a:lstStyle>
            <a:lvl1pPr marL="0" indent="0">
              <a:buNone/>
              <a:defRPr sz="1400">
                <a:solidFill>
                  <a:srgbClr val="D51224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dirty="0"/>
              <a:t>TESTO</a:t>
            </a:r>
          </a:p>
        </p:txBody>
      </p:sp>
      <p:sp>
        <p:nvSpPr>
          <p:cNvPr id="17" name="Segnaposto testo 24">
            <a:extLst>
              <a:ext uri="{FF2B5EF4-FFF2-40B4-BE49-F238E27FC236}">
                <a16:creationId xmlns:a16="http://schemas.microsoft.com/office/drawing/2014/main" id="{F4816D43-4144-2A48-B3B8-9A1C0D8DBB3E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091286" y="4279348"/>
            <a:ext cx="1903040" cy="316682"/>
          </a:xfrm>
          <a:prstGeom prst="roundRect">
            <a:avLst/>
          </a:prstGeom>
          <a:ln>
            <a:solidFill>
              <a:srgbClr val="D51224"/>
            </a:solidFill>
          </a:ln>
        </p:spPr>
        <p:txBody>
          <a:bodyPr/>
          <a:lstStyle>
            <a:lvl1pPr marL="0" indent="0">
              <a:buNone/>
              <a:defRPr sz="1400">
                <a:solidFill>
                  <a:srgbClr val="D51224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dirty="0"/>
              <a:t>TESTO</a:t>
            </a:r>
          </a:p>
        </p:txBody>
      </p:sp>
      <p:sp>
        <p:nvSpPr>
          <p:cNvPr id="18" name="Segnaposto testo 24">
            <a:extLst>
              <a:ext uri="{FF2B5EF4-FFF2-40B4-BE49-F238E27FC236}">
                <a16:creationId xmlns:a16="http://schemas.microsoft.com/office/drawing/2014/main" id="{6CA777E3-A38B-F14C-AB12-A2E16EB8EC4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091286" y="4811805"/>
            <a:ext cx="1903040" cy="316682"/>
          </a:xfrm>
          <a:prstGeom prst="roundRect">
            <a:avLst/>
          </a:prstGeom>
          <a:ln>
            <a:solidFill>
              <a:srgbClr val="D51224"/>
            </a:solidFill>
          </a:ln>
        </p:spPr>
        <p:txBody>
          <a:bodyPr/>
          <a:lstStyle>
            <a:lvl1pPr marL="0" indent="0">
              <a:buNone/>
              <a:defRPr sz="1400">
                <a:solidFill>
                  <a:srgbClr val="D51224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dirty="0"/>
              <a:t>TESTO</a:t>
            </a:r>
          </a:p>
        </p:txBody>
      </p:sp>
      <p:sp>
        <p:nvSpPr>
          <p:cNvPr id="19" name="Segnaposto testo 24">
            <a:extLst>
              <a:ext uri="{FF2B5EF4-FFF2-40B4-BE49-F238E27FC236}">
                <a16:creationId xmlns:a16="http://schemas.microsoft.com/office/drawing/2014/main" id="{32ECA7FA-9A9A-9745-AAAF-6D281F26E299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2091285" y="5359877"/>
            <a:ext cx="1903040" cy="316682"/>
          </a:xfrm>
          <a:prstGeom prst="roundRect">
            <a:avLst/>
          </a:prstGeom>
          <a:ln>
            <a:solidFill>
              <a:srgbClr val="D51224"/>
            </a:solidFill>
          </a:ln>
        </p:spPr>
        <p:txBody>
          <a:bodyPr/>
          <a:lstStyle>
            <a:lvl1pPr marL="0" indent="0">
              <a:buNone/>
              <a:defRPr sz="1400">
                <a:solidFill>
                  <a:srgbClr val="D51224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dirty="0"/>
              <a:t>TESTO</a:t>
            </a:r>
          </a:p>
        </p:txBody>
      </p:sp>
      <p:sp>
        <p:nvSpPr>
          <p:cNvPr id="20" name="Segnaposto testo 24">
            <a:extLst>
              <a:ext uri="{FF2B5EF4-FFF2-40B4-BE49-F238E27FC236}">
                <a16:creationId xmlns:a16="http://schemas.microsoft.com/office/drawing/2014/main" id="{DB0D3541-74E6-DE47-A567-083C76F947C3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065168" y="4279348"/>
            <a:ext cx="1903040" cy="316682"/>
          </a:xfrm>
          <a:prstGeom prst="roundRect">
            <a:avLst/>
          </a:prstGeom>
          <a:ln>
            <a:solidFill>
              <a:srgbClr val="D51224"/>
            </a:solidFill>
          </a:ln>
        </p:spPr>
        <p:txBody>
          <a:bodyPr/>
          <a:lstStyle>
            <a:lvl1pPr marL="0" indent="0">
              <a:buNone/>
              <a:defRPr sz="1400">
                <a:solidFill>
                  <a:srgbClr val="D51224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dirty="0"/>
              <a:t>TESTO</a:t>
            </a:r>
          </a:p>
        </p:txBody>
      </p:sp>
      <p:sp>
        <p:nvSpPr>
          <p:cNvPr id="21" name="Segnaposto immagine 6">
            <a:extLst>
              <a:ext uri="{FF2B5EF4-FFF2-40B4-BE49-F238E27FC236}">
                <a16:creationId xmlns:a16="http://schemas.microsoft.com/office/drawing/2014/main" id="{B7509ED6-C878-6945-83A0-3EA2D419A428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4093218" y="4077072"/>
            <a:ext cx="1937495" cy="1872208"/>
          </a:xfrm>
          <a:prstGeom prst="ellipse">
            <a:avLst/>
          </a:prstGeom>
          <a:noFill/>
          <a:ln>
            <a:solidFill>
              <a:srgbClr val="D51224"/>
            </a:solidFill>
          </a:ln>
        </p:spPr>
        <p:txBody>
          <a:bodyPr wrap="none">
            <a:noAutofit/>
          </a:bodyPr>
          <a:lstStyle>
            <a:lvl1pPr marL="0" indent="0">
              <a:buFontTx/>
              <a:buNone/>
              <a:defRPr sz="3600">
                <a:noFill/>
              </a:defRPr>
            </a:lvl1pPr>
          </a:lstStyle>
          <a:p>
            <a:endParaRPr lang="it-IT" dirty="0"/>
          </a:p>
        </p:txBody>
      </p:sp>
      <p:sp>
        <p:nvSpPr>
          <p:cNvPr id="22" name="Segnaposto testo 24">
            <a:extLst>
              <a:ext uri="{FF2B5EF4-FFF2-40B4-BE49-F238E27FC236}">
                <a16:creationId xmlns:a16="http://schemas.microsoft.com/office/drawing/2014/main" id="{226BE7CC-74E9-9840-B73D-65BDD8C8D326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065168" y="4811805"/>
            <a:ext cx="1903040" cy="316682"/>
          </a:xfrm>
          <a:prstGeom prst="roundRect">
            <a:avLst/>
          </a:prstGeom>
          <a:ln>
            <a:solidFill>
              <a:srgbClr val="D51224"/>
            </a:solidFill>
          </a:ln>
        </p:spPr>
        <p:txBody>
          <a:bodyPr/>
          <a:lstStyle>
            <a:lvl1pPr marL="0" indent="0">
              <a:buNone/>
              <a:defRPr sz="1400">
                <a:solidFill>
                  <a:srgbClr val="D51224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dirty="0"/>
              <a:t>TESTO</a:t>
            </a:r>
          </a:p>
        </p:txBody>
      </p:sp>
      <p:sp>
        <p:nvSpPr>
          <p:cNvPr id="23" name="Segnaposto testo 24">
            <a:extLst>
              <a:ext uri="{FF2B5EF4-FFF2-40B4-BE49-F238E27FC236}">
                <a16:creationId xmlns:a16="http://schemas.microsoft.com/office/drawing/2014/main" id="{A05F2B64-C5B2-FC47-A1AF-9BB2DEEB2D68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065167" y="5359877"/>
            <a:ext cx="1903040" cy="316682"/>
          </a:xfrm>
          <a:prstGeom prst="roundRect">
            <a:avLst/>
          </a:prstGeom>
          <a:ln>
            <a:solidFill>
              <a:srgbClr val="D51224"/>
            </a:solidFill>
          </a:ln>
        </p:spPr>
        <p:txBody>
          <a:bodyPr/>
          <a:lstStyle>
            <a:lvl1pPr marL="0" indent="0">
              <a:buNone/>
              <a:defRPr sz="1400">
                <a:solidFill>
                  <a:srgbClr val="D51224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dirty="0"/>
              <a:t>TESTO</a:t>
            </a:r>
          </a:p>
        </p:txBody>
      </p:sp>
      <p:sp>
        <p:nvSpPr>
          <p:cNvPr id="24" name="Segnaposto testo 24">
            <a:extLst>
              <a:ext uri="{FF2B5EF4-FFF2-40B4-BE49-F238E27FC236}">
                <a16:creationId xmlns:a16="http://schemas.microsoft.com/office/drawing/2014/main" id="{65413A2B-A7CD-7A42-B129-D3408A16E21B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10128449" y="4279348"/>
            <a:ext cx="1903040" cy="316682"/>
          </a:xfrm>
          <a:prstGeom prst="roundRect">
            <a:avLst/>
          </a:prstGeom>
          <a:ln>
            <a:solidFill>
              <a:srgbClr val="D51224"/>
            </a:solidFill>
          </a:ln>
        </p:spPr>
        <p:txBody>
          <a:bodyPr/>
          <a:lstStyle>
            <a:lvl1pPr marL="0" indent="0">
              <a:buNone/>
              <a:defRPr sz="1400">
                <a:solidFill>
                  <a:srgbClr val="D51224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dirty="0"/>
              <a:t>TESTO</a:t>
            </a:r>
          </a:p>
        </p:txBody>
      </p:sp>
      <p:sp>
        <p:nvSpPr>
          <p:cNvPr id="25" name="Segnaposto immagine 6">
            <a:extLst>
              <a:ext uri="{FF2B5EF4-FFF2-40B4-BE49-F238E27FC236}">
                <a16:creationId xmlns:a16="http://schemas.microsoft.com/office/drawing/2014/main" id="{BFA07FAC-0D00-1B4A-BF82-6BB9B66B431C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8112224" y="4077072"/>
            <a:ext cx="1937495" cy="1872208"/>
          </a:xfrm>
          <a:prstGeom prst="ellipse">
            <a:avLst/>
          </a:prstGeom>
          <a:noFill/>
          <a:ln>
            <a:solidFill>
              <a:srgbClr val="D51224"/>
            </a:solidFill>
          </a:ln>
        </p:spPr>
        <p:txBody>
          <a:bodyPr wrap="none">
            <a:noAutofit/>
          </a:bodyPr>
          <a:lstStyle>
            <a:lvl1pPr marL="0" indent="0">
              <a:buFontTx/>
              <a:buNone/>
              <a:defRPr sz="3600">
                <a:noFill/>
              </a:defRPr>
            </a:lvl1pPr>
          </a:lstStyle>
          <a:p>
            <a:endParaRPr lang="it-IT" dirty="0"/>
          </a:p>
        </p:txBody>
      </p:sp>
      <p:sp>
        <p:nvSpPr>
          <p:cNvPr id="26" name="Segnaposto testo 24">
            <a:extLst>
              <a:ext uri="{FF2B5EF4-FFF2-40B4-BE49-F238E27FC236}">
                <a16:creationId xmlns:a16="http://schemas.microsoft.com/office/drawing/2014/main" id="{FB97D212-42A9-6343-9F82-DDC3F50B0FA3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128449" y="4811805"/>
            <a:ext cx="1903040" cy="316682"/>
          </a:xfrm>
          <a:prstGeom prst="roundRect">
            <a:avLst/>
          </a:prstGeom>
          <a:ln>
            <a:solidFill>
              <a:srgbClr val="D51224"/>
            </a:solidFill>
          </a:ln>
        </p:spPr>
        <p:txBody>
          <a:bodyPr/>
          <a:lstStyle>
            <a:lvl1pPr marL="0" indent="0">
              <a:buNone/>
              <a:defRPr sz="1400">
                <a:solidFill>
                  <a:srgbClr val="D51224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dirty="0"/>
              <a:t>TESTO</a:t>
            </a:r>
          </a:p>
        </p:txBody>
      </p:sp>
      <p:sp>
        <p:nvSpPr>
          <p:cNvPr id="27" name="Segnaposto testo 24">
            <a:extLst>
              <a:ext uri="{FF2B5EF4-FFF2-40B4-BE49-F238E27FC236}">
                <a16:creationId xmlns:a16="http://schemas.microsoft.com/office/drawing/2014/main" id="{5D2BCF53-9CA7-B043-A7F2-B2BA950602ED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0128448" y="5359877"/>
            <a:ext cx="1903040" cy="316682"/>
          </a:xfrm>
          <a:prstGeom prst="roundRect">
            <a:avLst/>
          </a:prstGeom>
          <a:ln>
            <a:solidFill>
              <a:srgbClr val="D51224"/>
            </a:solidFill>
          </a:ln>
        </p:spPr>
        <p:txBody>
          <a:bodyPr/>
          <a:lstStyle>
            <a:lvl1pPr marL="0" indent="0">
              <a:buNone/>
              <a:defRPr sz="1400">
                <a:solidFill>
                  <a:srgbClr val="D51224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dirty="0"/>
              <a:t>TESTO</a:t>
            </a:r>
          </a:p>
        </p:txBody>
      </p:sp>
      <p:sp>
        <p:nvSpPr>
          <p:cNvPr id="28" name="Segnaposto immagine 6">
            <a:extLst>
              <a:ext uri="{FF2B5EF4-FFF2-40B4-BE49-F238E27FC236}">
                <a16:creationId xmlns:a16="http://schemas.microsoft.com/office/drawing/2014/main" id="{EFC0BC5C-57BB-274C-A55C-3DB8D8AB682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5553" y="1115169"/>
            <a:ext cx="1937495" cy="1872208"/>
          </a:xfrm>
          <a:prstGeom prst="ellipse">
            <a:avLst/>
          </a:prstGeom>
          <a:noFill/>
          <a:ln>
            <a:solidFill>
              <a:srgbClr val="D51224"/>
            </a:solidFill>
          </a:ln>
        </p:spPr>
        <p:txBody>
          <a:bodyPr wrap="none">
            <a:noAutofit/>
          </a:bodyPr>
          <a:lstStyle>
            <a:lvl1pPr marL="0" indent="0">
              <a:buFontTx/>
              <a:buNone/>
              <a:defRPr sz="3600">
                <a:noFill/>
              </a:defRPr>
            </a:lvl1pPr>
          </a:lstStyle>
          <a:p>
            <a:endParaRPr lang="it-IT" dirty="0"/>
          </a:p>
        </p:txBody>
      </p:sp>
      <p:sp>
        <p:nvSpPr>
          <p:cNvPr id="29" name="Segnaposto immagine 6">
            <a:extLst>
              <a:ext uri="{FF2B5EF4-FFF2-40B4-BE49-F238E27FC236}">
                <a16:creationId xmlns:a16="http://schemas.microsoft.com/office/drawing/2014/main" id="{7A8C55CF-602A-CA47-AB28-C2A622429B95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119336" y="4077072"/>
            <a:ext cx="1937495" cy="1872208"/>
          </a:xfrm>
          <a:prstGeom prst="ellipse">
            <a:avLst/>
          </a:prstGeom>
          <a:noFill/>
          <a:ln>
            <a:solidFill>
              <a:srgbClr val="D51224"/>
            </a:solidFill>
          </a:ln>
        </p:spPr>
        <p:txBody>
          <a:bodyPr wrap="none">
            <a:noAutofit/>
          </a:bodyPr>
          <a:lstStyle>
            <a:lvl1pPr marL="0" indent="0">
              <a:buFontTx/>
              <a:buNone/>
              <a:defRPr sz="3600">
                <a:noFill/>
              </a:defRPr>
            </a:lvl1pPr>
          </a:lstStyle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167997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ggeto + descri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8B87-6290-8C4A-AA36-992FD9BFC161}" type="datetime1">
              <a:rPr lang="it-IT" smtClean="0"/>
              <a:t>02/04/2024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INTERNAL USE ONLY / PROJECT XY / PIUSI FOR CLIENT XY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8DF79-58FB-4E18-841E-E291142A671D}" type="slidenum">
              <a:rPr lang="it-IT" smtClean="0"/>
              <a:t>‹Nr.›</a:t>
            </a:fld>
            <a:endParaRPr lang="it-IT"/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2DADC4A4-DE78-4B44-9B2F-B4B2D1770A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3643" y="984422"/>
            <a:ext cx="4292277" cy="535531"/>
          </a:xfrm>
        </p:spPr>
        <p:txBody>
          <a:bodyPr anchor="b"/>
          <a:lstStyle>
            <a:lvl1pPr>
              <a:defRPr sz="3200" baseline="0"/>
            </a:lvl1pPr>
          </a:lstStyle>
          <a:p>
            <a:r>
              <a:rPr lang="it-IT" dirty="0"/>
              <a:t>TITOLO SLIDE</a:t>
            </a:r>
          </a:p>
        </p:txBody>
      </p:sp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CB3A122B-3F10-B045-9454-129418B7A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9936" y="997761"/>
            <a:ext cx="5616624" cy="4881563"/>
          </a:xfrm>
        </p:spPr>
        <p:txBody>
          <a:bodyPr/>
          <a:lstStyle>
            <a:lvl1pPr marL="0" indent="0">
              <a:buFont typeface="+mj-lt"/>
              <a:buNone/>
              <a:tabLst>
                <a:tab pos="1076325" algn="l"/>
              </a:tabLst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it-IT" dirty="0"/>
          </a:p>
        </p:txBody>
      </p:sp>
      <p:sp>
        <p:nvSpPr>
          <p:cNvPr id="7" name="Segnaposto testo 3">
            <a:extLst>
              <a:ext uri="{FF2B5EF4-FFF2-40B4-BE49-F238E27FC236}">
                <a16:creationId xmlns:a16="http://schemas.microsoft.com/office/drawing/2014/main" id="{70A16340-251A-D247-A939-2CC4CBCE6C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55440" y="1628800"/>
            <a:ext cx="4320480" cy="4240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dirty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2561053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agine + descri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5CF0A-F02C-1049-A5E8-7066A5C1705F}" type="datetime1">
              <a:rPr lang="it-IT" smtClean="0"/>
              <a:t>02/04/2024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INTERNAL USE ONLY / PROJECT XY / PIUSI FOR CLIENT XY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8DF79-58FB-4E18-841E-E291142A671D}" type="slidenum">
              <a:rPr lang="it-IT" smtClean="0"/>
              <a:t>‹Nr.›</a:t>
            </a:fld>
            <a:endParaRPr lang="it-IT"/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277F982E-FFF3-1A40-96B9-3933D30AB5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3120" y="985520"/>
            <a:ext cx="3938905" cy="53073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dirty="0"/>
              <a:t>TITOLO SLIDE</a:t>
            </a:r>
          </a:p>
        </p:txBody>
      </p:sp>
      <p:sp>
        <p:nvSpPr>
          <p:cNvPr id="9" name="Segnaposto immagine 2">
            <a:extLst>
              <a:ext uri="{FF2B5EF4-FFF2-40B4-BE49-F238E27FC236}">
                <a16:creationId xmlns:a16="http://schemas.microsoft.com/office/drawing/2014/main" id="{7659C0F7-7C5F-BC4B-822C-70789A8AB4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10" name="Segnaposto testo 3">
            <a:extLst>
              <a:ext uri="{FF2B5EF4-FFF2-40B4-BE49-F238E27FC236}">
                <a16:creationId xmlns:a16="http://schemas.microsoft.com/office/drawing/2014/main" id="{A9250894-86F6-794E-BFFE-26C39FC9DE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628800"/>
            <a:ext cx="3932237" cy="4240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9119824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fin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7EB4-BAD9-354B-A42E-2CF0B955F96C}" type="datetime1">
              <a:rPr lang="it-IT" smtClean="0"/>
              <a:t>02/04/2024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INTERNAL USE ONLY / PROJECT XY / PIUSI FOR CLIENT XY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8DF79-58FB-4E18-841E-E291142A671D}" type="slidenum">
              <a:rPr lang="it-IT" smtClean="0"/>
              <a:t>‹Nr.›</a:t>
            </a:fld>
            <a:endParaRPr lang="it-IT"/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18BCAE99-14A2-7641-B6D2-8D3ADBDEC3B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82508"/>
            <a:ext cx="12192000" cy="5640322"/>
          </a:xfrm>
          <a:prstGeom prst="rect">
            <a:avLst/>
          </a:prstGeom>
        </p:spPr>
      </p:pic>
      <p:sp>
        <p:nvSpPr>
          <p:cNvPr id="12" name="Titolo 1">
            <a:extLst>
              <a:ext uri="{FF2B5EF4-FFF2-40B4-BE49-F238E27FC236}">
                <a16:creationId xmlns:a16="http://schemas.microsoft.com/office/drawing/2014/main" id="{324DB372-4771-544F-BE6D-D99B8815EF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15580" y="3087309"/>
            <a:ext cx="7560840" cy="701731"/>
          </a:xfrm>
        </p:spPr>
        <p:txBody>
          <a:bodyPr wrap="square">
            <a:spAutoFit/>
          </a:bodyPr>
          <a:lstStyle>
            <a:lvl1pPr algn="ctr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it-IT" dirty="0"/>
              <a:t>GRAZIE</a:t>
            </a:r>
          </a:p>
        </p:txBody>
      </p:sp>
    </p:spTree>
    <p:extLst>
      <p:ext uri="{BB962C8B-B14F-4D97-AF65-F5344CB8AC3E}">
        <p14:creationId xmlns:p14="http://schemas.microsoft.com/office/powerpoint/2010/main" val="3570516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2EB6B-4B7E-C949-855E-12A644D724DB}" type="datetime1">
              <a:rPr lang="it-IT" smtClean="0"/>
              <a:t>02/04/2024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INTERNAL USE ONLY / PROJECT XY / PIUSI FOR CLIENT XY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8DF79-58FB-4E18-841E-E291142A671D}" type="slidenum">
              <a:rPr lang="it-IT" smtClean="0"/>
              <a:t>‹Nr.›</a:t>
            </a:fld>
            <a:endParaRPr lang="it-IT"/>
          </a:p>
        </p:txBody>
      </p:sp>
      <p:sp>
        <p:nvSpPr>
          <p:cNvPr id="7" name="Titolo 1">
            <a:extLst>
              <a:ext uri="{FF2B5EF4-FFF2-40B4-BE49-F238E27FC236}">
                <a16:creationId xmlns:a16="http://schemas.microsoft.com/office/drawing/2014/main" id="{36F33FBB-F7D8-9B47-9C00-C4DB8F1F4C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980728"/>
            <a:ext cx="10515600" cy="701731"/>
          </a:xfrm>
        </p:spPr>
        <p:txBody>
          <a:bodyPr/>
          <a:lstStyle>
            <a:lvl1pPr>
              <a:defRPr/>
            </a:lvl1pPr>
          </a:lstStyle>
          <a:p>
            <a:r>
              <a:rPr lang="it-IT" dirty="0"/>
              <a:t>TITOLO SLIDE</a:t>
            </a:r>
          </a:p>
        </p:txBody>
      </p:sp>
      <p:sp>
        <p:nvSpPr>
          <p:cNvPr id="8" name="Segnaposto contenuto 2">
            <a:extLst>
              <a:ext uri="{FF2B5EF4-FFF2-40B4-BE49-F238E27FC236}">
                <a16:creationId xmlns:a16="http://schemas.microsoft.com/office/drawing/2014/main" id="{FF848095-F3B4-6B4D-A928-C13D6380FC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9" name="Segnaposto contenuto 3">
            <a:extLst>
              <a:ext uri="{FF2B5EF4-FFF2-40B4-BE49-F238E27FC236}">
                <a16:creationId xmlns:a16="http://schemas.microsoft.com/office/drawing/2014/main" id="{6A4D9A2B-C753-B04B-9085-93A2D1BF1D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639098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ova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FC2B22A8-3483-B343-B1AE-76A0F0C467B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82508"/>
            <a:ext cx="12192000" cy="5646458"/>
          </a:xfrm>
          <a:prstGeom prst="rect">
            <a:avLst/>
          </a:prstGeom>
        </p:spPr>
      </p:pic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119A-35C1-8A4D-A0DC-C4AD7C84A456}" type="datetime1">
              <a:rPr lang="it-IT" smtClean="0"/>
              <a:t>02/04/2024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INTERNAL USE ONLY / PROJECT XY / PIUSI FOR CLIENT XY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8DF79-58FB-4E18-841E-E291142A671D}" type="slidenum">
              <a:rPr lang="it-IT" smtClean="0"/>
              <a:t>‹Nr.›</a:t>
            </a:fld>
            <a:endParaRPr lang="it-IT"/>
          </a:p>
        </p:txBody>
      </p:sp>
      <p:sp>
        <p:nvSpPr>
          <p:cNvPr id="9" name="Titolo 1">
            <a:extLst>
              <a:ext uri="{FF2B5EF4-FFF2-40B4-BE49-F238E27FC236}">
                <a16:creationId xmlns:a16="http://schemas.microsoft.com/office/drawing/2014/main" id="{03A1A58A-6B85-3044-984B-DD2BCF170D7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15540" y="2849341"/>
            <a:ext cx="8640960" cy="701731"/>
          </a:xfrm>
        </p:spPr>
        <p:txBody>
          <a:bodyPr>
            <a:spAutoFit/>
          </a:bodyPr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it-IT" dirty="0"/>
              <a:t>TITOLO SEZIONE</a:t>
            </a:r>
          </a:p>
        </p:txBody>
      </p:sp>
      <p:sp>
        <p:nvSpPr>
          <p:cNvPr id="10" name="Segnaposto testo 2">
            <a:extLst>
              <a:ext uri="{FF2B5EF4-FFF2-40B4-BE49-F238E27FC236}">
                <a16:creationId xmlns:a16="http://schemas.microsoft.com/office/drawing/2014/main" id="{00621CB3-C8EF-9149-B18A-C743313B3DF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515540" y="3551072"/>
            <a:ext cx="8640960" cy="369332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/>
              <a:t>Testo</a:t>
            </a:r>
          </a:p>
        </p:txBody>
      </p:sp>
    </p:spTree>
    <p:extLst>
      <p:ext uri="{BB962C8B-B14F-4D97-AF65-F5344CB8AC3E}">
        <p14:creationId xmlns:p14="http://schemas.microsoft.com/office/powerpoint/2010/main" val="1433081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D4896-7DA1-B64C-B92A-766C33198D52}" type="datetime1">
              <a:rPr lang="it-IT" smtClean="0"/>
              <a:t>02/04/2024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INTERNAL USE ONLY / PROJECT XY / PIUSI FOR CLIENT XY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8DF79-58FB-4E18-841E-E291142A671D}" type="slidenum">
              <a:rPr lang="it-IT" smtClean="0"/>
              <a:t>‹Nr.›</a:t>
            </a:fld>
            <a:endParaRPr lang="it-IT"/>
          </a:p>
        </p:txBody>
      </p:sp>
      <p:sp>
        <p:nvSpPr>
          <p:cNvPr id="10" name="Titolo 1">
            <a:extLst>
              <a:ext uri="{FF2B5EF4-FFF2-40B4-BE49-F238E27FC236}">
                <a16:creationId xmlns:a16="http://schemas.microsoft.com/office/drawing/2014/main" id="{105028A0-13B5-C849-B130-B9FAA72A54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677041"/>
            <a:ext cx="10515600" cy="701731"/>
          </a:xfrm>
        </p:spPr>
        <p:txBody>
          <a:bodyPr/>
          <a:lstStyle>
            <a:lvl1pPr>
              <a:defRPr baseline="0"/>
            </a:lvl1pPr>
          </a:lstStyle>
          <a:p>
            <a:r>
              <a:rPr lang="it-IT" dirty="0"/>
              <a:t>TITOLO SLIDE</a:t>
            </a:r>
          </a:p>
        </p:txBody>
      </p:sp>
      <p:sp>
        <p:nvSpPr>
          <p:cNvPr id="11" name="Segnaposto testo 2">
            <a:extLst>
              <a:ext uri="{FF2B5EF4-FFF2-40B4-BE49-F238E27FC236}">
                <a16:creationId xmlns:a16="http://schemas.microsoft.com/office/drawing/2014/main" id="{3C7C688D-D595-9040-A293-E3584B9A4D2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484784"/>
            <a:ext cx="5157787" cy="4247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TITOLO - CONFRONTO A</a:t>
            </a:r>
          </a:p>
        </p:txBody>
      </p:sp>
      <p:sp>
        <p:nvSpPr>
          <p:cNvPr id="12" name="Segnaposto contenuto 3">
            <a:extLst>
              <a:ext uri="{FF2B5EF4-FFF2-40B4-BE49-F238E27FC236}">
                <a16:creationId xmlns:a16="http://schemas.microsoft.com/office/drawing/2014/main" id="{0B845401-2DF7-DF4C-84D5-513AFD49AD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988839"/>
            <a:ext cx="5157787" cy="4200823"/>
          </a:xfrm>
        </p:spPr>
        <p:txBody>
          <a:bodyPr/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13" name="Segnaposto testo 4">
            <a:extLst>
              <a:ext uri="{FF2B5EF4-FFF2-40B4-BE49-F238E27FC236}">
                <a16:creationId xmlns:a16="http://schemas.microsoft.com/office/drawing/2014/main" id="{CC6DF9A3-6996-D643-B8F7-72DBBC36A9B4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484784"/>
            <a:ext cx="5183188" cy="4247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TITOLO - CONFRONTO B</a:t>
            </a:r>
          </a:p>
        </p:txBody>
      </p:sp>
      <p:sp>
        <p:nvSpPr>
          <p:cNvPr id="14" name="Segnaposto contenuto 5">
            <a:extLst>
              <a:ext uri="{FF2B5EF4-FFF2-40B4-BE49-F238E27FC236}">
                <a16:creationId xmlns:a16="http://schemas.microsoft.com/office/drawing/2014/main" id="{27EBCF1C-4231-EB45-BC09-828A2725AE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97869" y="1988838"/>
            <a:ext cx="5183188" cy="4200823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689004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agini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3687E-48A2-CC42-A2E8-E968C0BFD46C}" type="datetime1">
              <a:rPr lang="it-IT" smtClean="0"/>
              <a:t>02/04/2024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INTERNAL USE ONLY / PROJECT XY / PIUSI FOR CLIENT XY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8DF79-58FB-4E18-841E-E291142A671D}" type="slidenum">
              <a:rPr lang="it-IT" smtClean="0"/>
              <a:t>‹Nr.›</a:t>
            </a:fld>
            <a:endParaRPr lang="it-IT"/>
          </a:p>
        </p:txBody>
      </p:sp>
      <p:sp>
        <p:nvSpPr>
          <p:cNvPr id="6" name="Segnaposto testo 24">
            <a:extLst>
              <a:ext uri="{FF2B5EF4-FFF2-40B4-BE49-F238E27FC236}">
                <a16:creationId xmlns:a16="http://schemas.microsoft.com/office/drawing/2014/main" id="{491A3C9B-E889-E046-8810-716403282BC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067503" y="1317445"/>
            <a:ext cx="1903040" cy="316682"/>
          </a:xfrm>
          <a:prstGeom prst="roundRect">
            <a:avLst/>
          </a:prstGeom>
          <a:ln>
            <a:solidFill>
              <a:srgbClr val="D51224"/>
            </a:solidFill>
          </a:ln>
        </p:spPr>
        <p:txBody>
          <a:bodyPr/>
          <a:lstStyle>
            <a:lvl1pPr marL="0" indent="0">
              <a:buNone/>
              <a:defRPr sz="1400">
                <a:solidFill>
                  <a:srgbClr val="D51224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dirty="0"/>
              <a:t>TESTO</a:t>
            </a:r>
          </a:p>
        </p:txBody>
      </p:sp>
      <p:sp>
        <p:nvSpPr>
          <p:cNvPr id="7" name="Segnaposto immagine 6">
            <a:extLst>
              <a:ext uri="{FF2B5EF4-FFF2-40B4-BE49-F238E27FC236}">
                <a16:creationId xmlns:a16="http://schemas.microsoft.com/office/drawing/2014/main" id="{85B9DFAC-FE69-D847-AA8B-5070F085925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079776" y="1115169"/>
            <a:ext cx="1937495" cy="1872208"/>
          </a:xfrm>
          <a:prstGeom prst="ellipse">
            <a:avLst/>
          </a:prstGeom>
          <a:noFill/>
          <a:ln>
            <a:solidFill>
              <a:srgbClr val="D51224"/>
            </a:solidFill>
          </a:ln>
        </p:spPr>
        <p:txBody>
          <a:bodyPr wrap="none">
            <a:noAutofit/>
          </a:bodyPr>
          <a:lstStyle>
            <a:lvl1pPr marL="0" indent="0">
              <a:buFontTx/>
              <a:buNone/>
              <a:defRPr sz="3600">
                <a:noFill/>
              </a:defRPr>
            </a:lvl1pPr>
          </a:lstStyle>
          <a:p>
            <a:endParaRPr lang="it-IT" dirty="0"/>
          </a:p>
        </p:txBody>
      </p:sp>
      <p:sp>
        <p:nvSpPr>
          <p:cNvPr id="8" name="Segnaposto immagine 6">
            <a:extLst>
              <a:ext uri="{FF2B5EF4-FFF2-40B4-BE49-F238E27FC236}">
                <a16:creationId xmlns:a16="http://schemas.microsoft.com/office/drawing/2014/main" id="{3E82E6D7-429E-2041-A154-95A2FAAC20A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112224" y="1126709"/>
            <a:ext cx="1937495" cy="1872208"/>
          </a:xfrm>
          <a:prstGeom prst="ellipse">
            <a:avLst/>
          </a:prstGeom>
          <a:noFill/>
          <a:ln>
            <a:solidFill>
              <a:srgbClr val="D51224"/>
            </a:solidFill>
          </a:ln>
        </p:spPr>
        <p:txBody>
          <a:bodyPr wrap="none">
            <a:noAutofit/>
          </a:bodyPr>
          <a:lstStyle>
            <a:lvl1pPr marL="0" indent="0">
              <a:buFontTx/>
              <a:buNone/>
              <a:defRPr sz="3600">
                <a:noFill/>
              </a:defRPr>
            </a:lvl1pPr>
          </a:lstStyle>
          <a:p>
            <a:endParaRPr lang="it-IT" dirty="0"/>
          </a:p>
        </p:txBody>
      </p:sp>
      <p:sp>
        <p:nvSpPr>
          <p:cNvPr id="9" name="Segnaposto testo 24">
            <a:extLst>
              <a:ext uri="{FF2B5EF4-FFF2-40B4-BE49-F238E27FC236}">
                <a16:creationId xmlns:a16="http://schemas.microsoft.com/office/drawing/2014/main" id="{C4B9EF43-6F25-0242-8D65-B3E5F3DCDE0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067503" y="1849902"/>
            <a:ext cx="1903040" cy="316682"/>
          </a:xfrm>
          <a:prstGeom prst="roundRect">
            <a:avLst/>
          </a:prstGeom>
          <a:ln>
            <a:solidFill>
              <a:srgbClr val="D51224"/>
            </a:solidFill>
          </a:ln>
        </p:spPr>
        <p:txBody>
          <a:bodyPr/>
          <a:lstStyle>
            <a:lvl1pPr marL="0" indent="0">
              <a:buNone/>
              <a:defRPr sz="1400">
                <a:solidFill>
                  <a:srgbClr val="D51224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dirty="0"/>
              <a:t>TESTO</a:t>
            </a:r>
          </a:p>
        </p:txBody>
      </p:sp>
      <p:sp>
        <p:nvSpPr>
          <p:cNvPr id="10" name="Segnaposto testo 24">
            <a:extLst>
              <a:ext uri="{FF2B5EF4-FFF2-40B4-BE49-F238E27FC236}">
                <a16:creationId xmlns:a16="http://schemas.microsoft.com/office/drawing/2014/main" id="{5EE46478-0D7E-8342-AE3F-7F05A89E4D9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067502" y="2397974"/>
            <a:ext cx="1903040" cy="316682"/>
          </a:xfrm>
          <a:prstGeom prst="roundRect">
            <a:avLst/>
          </a:prstGeom>
          <a:ln>
            <a:solidFill>
              <a:srgbClr val="D51224"/>
            </a:solidFill>
          </a:ln>
        </p:spPr>
        <p:txBody>
          <a:bodyPr/>
          <a:lstStyle>
            <a:lvl1pPr marL="0" indent="0">
              <a:buNone/>
              <a:defRPr sz="1400">
                <a:solidFill>
                  <a:srgbClr val="D51224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dirty="0"/>
              <a:t>TESTO</a:t>
            </a:r>
          </a:p>
        </p:txBody>
      </p:sp>
      <p:sp>
        <p:nvSpPr>
          <p:cNvPr id="11" name="Segnaposto testo 24">
            <a:extLst>
              <a:ext uri="{FF2B5EF4-FFF2-40B4-BE49-F238E27FC236}">
                <a16:creationId xmlns:a16="http://schemas.microsoft.com/office/drawing/2014/main" id="{025DA03D-2915-C646-A0EE-D0FBB7C2A16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065167" y="1328538"/>
            <a:ext cx="1903040" cy="316682"/>
          </a:xfrm>
          <a:prstGeom prst="roundRect">
            <a:avLst/>
          </a:prstGeom>
          <a:ln>
            <a:solidFill>
              <a:srgbClr val="D51224"/>
            </a:solidFill>
          </a:ln>
        </p:spPr>
        <p:txBody>
          <a:bodyPr/>
          <a:lstStyle>
            <a:lvl1pPr marL="0" indent="0">
              <a:buNone/>
              <a:defRPr sz="1400">
                <a:solidFill>
                  <a:srgbClr val="D51224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dirty="0"/>
              <a:t>TESTO</a:t>
            </a:r>
          </a:p>
        </p:txBody>
      </p:sp>
      <p:sp>
        <p:nvSpPr>
          <p:cNvPr id="12" name="Segnaposto testo 24">
            <a:extLst>
              <a:ext uri="{FF2B5EF4-FFF2-40B4-BE49-F238E27FC236}">
                <a16:creationId xmlns:a16="http://schemas.microsoft.com/office/drawing/2014/main" id="{8B17EEE8-E617-134A-BB6E-C4F375ACE0A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065168" y="1860995"/>
            <a:ext cx="1903040" cy="316682"/>
          </a:xfrm>
          <a:prstGeom prst="roundRect">
            <a:avLst/>
          </a:prstGeom>
          <a:ln>
            <a:solidFill>
              <a:srgbClr val="D51224"/>
            </a:solidFill>
          </a:ln>
        </p:spPr>
        <p:txBody>
          <a:bodyPr/>
          <a:lstStyle>
            <a:lvl1pPr marL="0" indent="0">
              <a:buNone/>
              <a:defRPr sz="1400">
                <a:solidFill>
                  <a:srgbClr val="D51224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dirty="0"/>
              <a:t>TESTO</a:t>
            </a:r>
          </a:p>
        </p:txBody>
      </p:sp>
      <p:sp>
        <p:nvSpPr>
          <p:cNvPr id="13" name="Segnaposto testo 24">
            <a:extLst>
              <a:ext uri="{FF2B5EF4-FFF2-40B4-BE49-F238E27FC236}">
                <a16:creationId xmlns:a16="http://schemas.microsoft.com/office/drawing/2014/main" id="{FF7014A7-6876-3046-A775-60CCA147558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65167" y="2409067"/>
            <a:ext cx="1903040" cy="316682"/>
          </a:xfrm>
          <a:prstGeom prst="roundRect">
            <a:avLst/>
          </a:prstGeom>
          <a:ln>
            <a:solidFill>
              <a:srgbClr val="D51224"/>
            </a:solidFill>
          </a:ln>
        </p:spPr>
        <p:txBody>
          <a:bodyPr/>
          <a:lstStyle>
            <a:lvl1pPr marL="0" indent="0">
              <a:buNone/>
              <a:defRPr sz="1400">
                <a:solidFill>
                  <a:srgbClr val="D51224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dirty="0"/>
              <a:t>TESTO</a:t>
            </a:r>
          </a:p>
        </p:txBody>
      </p:sp>
      <p:sp>
        <p:nvSpPr>
          <p:cNvPr id="14" name="Segnaposto testo 24">
            <a:extLst>
              <a:ext uri="{FF2B5EF4-FFF2-40B4-BE49-F238E27FC236}">
                <a16:creationId xmlns:a16="http://schemas.microsoft.com/office/drawing/2014/main" id="{17795F42-3585-A246-92C1-5867599253B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0128448" y="1317445"/>
            <a:ext cx="1903040" cy="316682"/>
          </a:xfrm>
          <a:prstGeom prst="roundRect">
            <a:avLst/>
          </a:prstGeom>
          <a:ln>
            <a:solidFill>
              <a:srgbClr val="D51224"/>
            </a:solidFill>
          </a:ln>
        </p:spPr>
        <p:txBody>
          <a:bodyPr/>
          <a:lstStyle>
            <a:lvl1pPr marL="0" indent="0">
              <a:buNone/>
              <a:defRPr sz="1400">
                <a:solidFill>
                  <a:srgbClr val="D51224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dirty="0"/>
              <a:t>TESTO</a:t>
            </a:r>
          </a:p>
        </p:txBody>
      </p:sp>
      <p:sp>
        <p:nvSpPr>
          <p:cNvPr id="15" name="Segnaposto testo 24">
            <a:extLst>
              <a:ext uri="{FF2B5EF4-FFF2-40B4-BE49-F238E27FC236}">
                <a16:creationId xmlns:a16="http://schemas.microsoft.com/office/drawing/2014/main" id="{7AA18245-9987-3E4C-A6F5-9DE35927A34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0128448" y="1849902"/>
            <a:ext cx="1903040" cy="316682"/>
          </a:xfrm>
          <a:prstGeom prst="roundRect">
            <a:avLst/>
          </a:prstGeom>
          <a:ln>
            <a:solidFill>
              <a:srgbClr val="D51224"/>
            </a:solidFill>
          </a:ln>
        </p:spPr>
        <p:txBody>
          <a:bodyPr/>
          <a:lstStyle>
            <a:lvl1pPr marL="0" indent="0">
              <a:buNone/>
              <a:defRPr sz="1400">
                <a:solidFill>
                  <a:srgbClr val="D51224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dirty="0"/>
              <a:t>TESTO</a:t>
            </a:r>
          </a:p>
        </p:txBody>
      </p:sp>
      <p:sp>
        <p:nvSpPr>
          <p:cNvPr id="16" name="Segnaposto testo 24">
            <a:extLst>
              <a:ext uri="{FF2B5EF4-FFF2-40B4-BE49-F238E27FC236}">
                <a16:creationId xmlns:a16="http://schemas.microsoft.com/office/drawing/2014/main" id="{FE35EFC3-B38E-CF4E-81D7-2F628742E1BD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0133271" y="2351573"/>
            <a:ext cx="1903040" cy="316682"/>
          </a:xfrm>
          <a:prstGeom prst="roundRect">
            <a:avLst/>
          </a:prstGeom>
          <a:ln>
            <a:solidFill>
              <a:srgbClr val="D51224"/>
            </a:solidFill>
          </a:ln>
        </p:spPr>
        <p:txBody>
          <a:bodyPr/>
          <a:lstStyle>
            <a:lvl1pPr marL="0" indent="0">
              <a:buNone/>
              <a:defRPr sz="1400">
                <a:solidFill>
                  <a:srgbClr val="D51224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dirty="0"/>
              <a:t>TESTO</a:t>
            </a:r>
          </a:p>
        </p:txBody>
      </p:sp>
      <p:sp>
        <p:nvSpPr>
          <p:cNvPr id="17" name="Segnaposto testo 24">
            <a:extLst>
              <a:ext uri="{FF2B5EF4-FFF2-40B4-BE49-F238E27FC236}">
                <a16:creationId xmlns:a16="http://schemas.microsoft.com/office/drawing/2014/main" id="{F4816D43-4144-2A48-B3B8-9A1C0D8DBB3E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091286" y="4279348"/>
            <a:ext cx="1903040" cy="316682"/>
          </a:xfrm>
          <a:prstGeom prst="roundRect">
            <a:avLst/>
          </a:prstGeom>
          <a:ln>
            <a:solidFill>
              <a:srgbClr val="D51224"/>
            </a:solidFill>
          </a:ln>
        </p:spPr>
        <p:txBody>
          <a:bodyPr/>
          <a:lstStyle>
            <a:lvl1pPr marL="0" indent="0">
              <a:buNone/>
              <a:defRPr sz="1400">
                <a:solidFill>
                  <a:srgbClr val="D51224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dirty="0"/>
              <a:t>TESTO</a:t>
            </a:r>
          </a:p>
        </p:txBody>
      </p:sp>
      <p:sp>
        <p:nvSpPr>
          <p:cNvPr id="18" name="Segnaposto testo 24">
            <a:extLst>
              <a:ext uri="{FF2B5EF4-FFF2-40B4-BE49-F238E27FC236}">
                <a16:creationId xmlns:a16="http://schemas.microsoft.com/office/drawing/2014/main" id="{6CA777E3-A38B-F14C-AB12-A2E16EB8EC4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091286" y="4811805"/>
            <a:ext cx="1903040" cy="316682"/>
          </a:xfrm>
          <a:prstGeom prst="roundRect">
            <a:avLst/>
          </a:prstGeom>
          <a:ln>
            <a:solidFill>
              <a:srgbClr val="D51224"/>
            </a:solidFill>
          </a:ln>
        </p:spPr>
        <p:txBody>
          <a:bodyPr/>
          <a:lstStyle>
            <a:lvl1pPr marL="0" indent="0">
              <a:buNone/>
              <a:defRPr sz="1400">
                <a:solidFill>
                  <a:srgbClr val="D51224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dirty="0"/>
              <a:t>TESTO</a:t>
            </a:r>
          </a:p>
        </p:txBody>
      </p:sp>
      <p:sp>
        <p:nvSpPr>
          <p:cNvPr id="19" name="Segnaposto testo 24">
            <a:extLst>
              <a:ext uri="{FF2B5EF4-FFF2-40B4-BE49-F238E27FC236}">
                <a16:creationId xmlns:a16="http://schemas.microsoft.com/office/drawing/2014/main" id="{32ECA7FA-9A9A-9745-AAAF-6D281F26E299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2091285" y="5359877"/>
            <a:ext cx="1903040" cy="316682"/>
          </a:xfrm>
          <a:prstGeom prst="roundRect">
            <a:avLst/>
          </a:prstGeom>
          <a:ln>
            <a:solidFill>
              <a:srgbClr val="D51224"/>
            </a:solidFill>
          </a:ln>
        </p:spPr>
        <p:txBody>
          <a:bodyPr/>
          <a:lstStyle>
            <a:lvl1pPr marL="0" indent="0">
              <a:buNone/>
              <a:defRPr sz="1400">
                <a:solidFill>
                  <a:srgbClr val="D51224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dirty="0"/>
              <a:t>TESTO</a:t>
            </a:r>
          </a:p>
        </p:txBody>
      </p:sp>
      <p:sp>
        <p:nvSpPr>
          <p:cNvPr id="20" name="Segnaposto testo 24">
            <a:extLst>
              <a:ext uri="{FF2B5EF4-FFF2-40B4-BE49-F238E27FC236}">
                <a16:creationId xmlns:a16="http://schemas.microsoft.com/office/drawing/2014/main" id="{DB0D3541-74E6-DE47-A567-083C76F947C3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065168" y="4279348"/>
            <a:ext cx="1903040" cy="316682"/>
          </a:xfrm>
          <a:prstGeom prst="roundRect">
            <a:avLst/>
          </a:prstGeom>
          <a:ln>
            <a:solidFill>
              <a:srgbClr val="D51224"/>
            </a:solidFill>
          </a:ln>
        </p:spPr>
        <p:txBody>
          <a:bodyPr/>
          <a:lstStyle>
            <a:lvl1pPr marL="0" indent="0">
              <a:buNone/>
              <a:defRPr sz="1400">
                <a:solidFill>
                  <a:srgbClr val="D51224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dirty="0"/>
              <a:t>TESTO</a:t>
            </a:r>
          </a:p>
        </p:txBody>
      </p:sp>
      <p:sp>
        <p:nvSpPr>
          <p:cNvPr id="21" name="Segnaposto immagine 6">
            <a:extLst>
              <a:ext uri="{FF2B5EF4-FFF2-40B4-BE49-F238E27FC236}">
                <a16:creationId xmlns:a16="http://schemas.microsoft.com/office/drawing/2014/main" id="{B7509ED6-C878-6945-83A0-3EA2D419A428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4093218" y="4077072"/>
            <a:ext cx="1937495" cy="1872208"/>
          </a:xfrm>
          <a:prstGeom prst="ellipse">
            <a:avLst/>
          </a:prstGeom>
          <a:noFill/>
          <a:ln>
            <a:solidFill>
              <a:srgbClr val="D51224"/>
            </a:solidFill>
          </a:ln>
        </p:spPr>
        <p:txBody>
          <a:bodyPr wrap="none">
            <a:noAutofit/>
          </a:bodyPr>
          <a:lstStyle>
            <a:lvl1pPr marL="0" indent="0">
              <a:buFontTx/>
              <a:buNone/>
              <a:defRPr sz="3600">
                <a:noFill/>
              </a:defRPr>
            </a:lvl1pPr>
          </a:lstStyle>
          <a:p>
            <a:endParaRPr lang="it-IT" dirty="0"/>
          </a:p>
        </p:txBody>
      </p:sp>
      <p:sp>
        <p:nvSpPr>
          <p:cNvPr id="22" name="Segnaposto testo 24">
            <a:extLst>
              <a:ext uri="{FF2B5EF4-FFF2-40B4-BE49-F238E27FC236}">
                <a16:creationId xmlns:a16="http://schemas.microsoft.com/office/drawing/2014/main" id="{226BE7CC-74E9-9840-B73D-65BDD8C8D326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065168" y="4811805"/>
            <a:ext cx="1903040" cy="316682"/>
          </a:xfrm>
          <a:prstGeom prst="roundRect">
            <a:avLst/>
          </a:prstGeom>
          <a:ln>
            <a:solidFill>
              <a:srgbClr val="D51224"/>
            </a:solidFill>
          </a:ln>
        </p:spPr>
        <p:txBody>
          <a:bodyPr/>
          <a:lstStyle>
            <a:lvl1pPr marL="0" indent="0">
              <a:buNone/>
              <a:defRPr sz="1400">
                <a:solidFill>
                  <a:srgbClr val="D51224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dirty="0"/>
              <a:t>TESTO</a:t>
            </a:r>
          </a:p>
        </p:txBody>
      </p:sp>
      <p:sp>
        <p:nvSpPr>
          <p:cNvPr id="23" name="Segnaposto testo 24">
            <a:extLst>
              <a:ext uri="{FF2B5EF4-FFF2-40B4-BE49-F238E27FC236}">
                <a16:creationId xmlns:a16="http://schemas.microsoft.com/office/drawing/2014/main" id="{A05F2B64-C5B2-FC47-A1AF-9BB2DEEB2D68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065167" y="5359877"/>
            <a:ext cx="1903040" cy="316682"/>
          </a:xfrm>
          <a:prstGeom prst="roundRect">
            <a:avLst/>
          </a:prstGeom>
          <a:ln>
            <a:solidFill>
              <a:srgbClr val="D51224"/>
            </a:solidFill>
          </a:ln>
        </p:spPr>
        <p:txBody>
          <a:bodyPr/>
          <a:lstStyle>
            <a:lvl1pPr marL="0" indent="0">
              <a:buNone/>
              <a:defRPr sz="1400">
                <a:solidFill>
                  <a:srgbClr val="D51224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dirty="0"/>
              <a:t>TESTO</a:t>
            </a:r>
          </a:p>
        </p:txBody>
      </p:sp>
      <p:sp>
        <p:nvSpPr>
          <p:cNvPr id="24" name="Segnaposto testo 24">
            <a:extLst>
              <a:ext uri="{FF2B5EF4-FFF2-40B4-BE49-F238E27FC236}">
                <a16:creationId xmlns:a16="http://schemas.microsoft.com/office/drawing/2014/main" id="{65413A2B-A7CD-7A42-B129-D3408A16E21B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10128449" y="4279348"/>
            <a:ext cx="1903040" cy="316682"/>
          </a:xfrm>
          <a:prstGeom prst="roundRect">
            <a:avLst/>
          </a:prstGeom>
          <a:ln>
            <a:solidFill>
              <a:srgbClr val="D51224"/>
            </a:solidFill>
          </a:ln>
        </p:spPr>
        <p:txBody>
          <a:bodyPr/>
          <a:lstStyle>
            <a:lvl1pPr marL="0" indent="0">
              <a:buNone/>
              <a:defRPr sz="1400">
                <a:solidFill>
                  <a:srgbClr val="D51224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dirty="0"/>
              <a:t>TESTO</a:t>
            </a:r>
          </a:p>
        </p:txBody>
      </p:sp>
      <p:sp>
        <p:nvSpPr>
          <p:cNvPr id="25" name="Segnaposto immagine 6">
            <a:extLst>
              <a:ext uri="{FF2B5EF4-FFF2-40B4-BE49-F238E27FC236}">
                <a16:creationId xmlns:a16="http://schemas.microsoft.com/office/drawing/2014/main" id="{BFA07FAC-0D00-1B4A-BF82-6BB9B66B431C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8112224" y="4077072"/>
            <a:ext cx="1937495" cy="1872208"/>
          </a:xfrm>
          <a:prstGeom prst="ellipse">
            <a:avLst/>
          </a:prstGeom>
          <a:noFill/>
          <a:ln>
            <a:solidFill>
              <a:srgbClr val="D51224"/>
            </a:solidFill>
          </a:ln>
        </p:spPr>
        <p:txBody>
          <a:bodyPr wrap="none">
            <a:noAutofit/>
          </a:bodyPr>
          <a:lstStyle>
            <a:lvl1pPr marL="0" indent="0">
              <a:buFontTx/>
              <a:buNone/>
              <a:defRPr sz="3600">
                <a:noFill/>
              </a:defRPr>
            </a:lvl1pPr>
          </a:lstStyle>
          <a:p>
            <a:endParaRPr lang="it-IT" dirty="0"/>
          </a:p>
        </p:txBody>
      </p:sp>
      <p:sp>
        <p:nvSpPr>
          <p:cNvPr id="26" name="Segnaposto testo 24">
            <a:extLst>
              <a:ext uri="{FF2B5EF4-FFF2-40B4-BE49-F238E27FC236}">
                <a16:creationId xmlns:a16="http://schemas.microsoft.com/office/drawing/2014/main" id="{FB97D212-42A9-6343-9F82-DDC3F50B0FA3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128449" y="4811805"/>
            <a:ext cx="1903040" cy="316682"/>
          </a:xfrm>
          <a:prstGeom prst="roundRect">
            <a:avLst/>
          </a:prstGeom>
          <a:ln>
            <a:solidFill>
              <a:srgbClr val="D51224"/>
            </a:solidFill>
          </a:ln>
        </p:spPr>
        <p:txBody>
          <a:bodyPr/>
          <a:lstStyle>
            <a:lvl1pPr marL="0" indent="0">
              <a:buNone/>
              <a:defRPr sz="1400">
                <a:solidFill>
                  <a:srgbClr val="D51224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dirty="0"/>
              <a:t>TESTO</a:t>
            </a:r>
          </a:p>
        </p:txBody>
      </p:sp>
      <p:sp>
        <p:nvSpPr>
          <p:cNvPr id="27" name="Segnaposto testo 24">
            <a:extLst>
              <a:ext uri="{FF2B5EF4-FFF2-40B4-BE49-F238E27FC236}">
                <a16:creationId xmlns:a16="http://schemas.microsoft.com/office/drawing/2014/main" id="{5D2BCF53-9CA7-B043-A7F2-B2BA950602ED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0128448" y="5359877"/>
            <a:ext cx="1903040" cy="316682"/>
          </a:xfrm>
          <a:prstGeom prst="roundRect">
            <a:avLst/>
          </a:prstGeom>
          <a:ln>
            <a:solidFill>
              <a:srgbClr val="D51224"/>
            </a:solidFill>
          </a:ln>
        </p:spPr>
        <p:txBody>
          <a:bodyPr/>
          <a:lstStyle>
            <a:lvl1pPr marL="0" indent="0">
              <a:buNone/>
              <a:defRPr sz="1400">
                <a:solidFill>
                  <a:srgbClr val="D51224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dirty="0"/>
              <a:t>TESTO</a:t>
            </a:r>
          </a:p>
        </p:txBody>
      </p:sp>
      <p:sp>
        <p:nvSpPr>
          <p:cNvPr id="28" name="Segnaposto immagine 6">
            <a:extLst>
              <a:ext uri="{FF2B5EF4-FFF2-40B4-BE49-F238E27FC236}">
                <a16:creationId xmlns:a16="http://schemas.microsoft.com/office/drawing/2014/main" id="{EFC0BC5C-57BB-274C-A55C-3DB8D8AB682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5553" y="1115169"/>
            <a:ext cx="1937495" cy="1872208"/>
          </a:xfrm>
          <a:prstGeom prst="ellipse">
            <a:avLst/>
          </a:prstGeom>
          <a:noFill/>
          <a:ln>
            <a:solidFill>
              <a:srgbClr val="D51224"/>
            </a:solidFill>
          </a:ln>
        </p:spPr>
        <p:txBody>
          <a:bodyPr wrap="none">
            <a:noAutofit/>
          </a:bodyPr>
          <a:lstStyle>
            <a:lvl1pPr marL="0" indent="0">
              <a:buFontTx/>
              <a:buNone/>
              <a:defRPr sz="3600">
                <a:noFill/>
              </a:defRPr>
            </a:lvl1pPr>
          </a:lstStyle>
          <a:p>
            <a:endParaRPr lang="it-IT" dirty="0"/>
          </a:p>
        </p:txBody>
      </p:sp>
      <p:sp>
        <p:nvSpPr>
          <p:cNvPr id="29" name="Segnaposto immagine 6">
            <a:extLst>
              <a:ext uri="{FF2B5EF4-FFF2-40B4-BE49-F238E27FC236}">
                <a16:creationId xmlns:a16="http://schemas.microsoft.com/office/drawing/2014/main" id="{7A8C55CF-602A-CA47-AB28-C2A622429B95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119336" y="4077072"/>
            <a:ext cx="1937495" cy="1872208"/>
          </a:xfrm>
          <a:prstGeom prst="ellipse">
            <a:avLst/>
          </a:prstGeom>
          <a:noFill/>
          <a:ln>
            <a:solidFill>
              <a:srgbClr val="D51224"/>
            </a:solidFill>
          </a:ln>
        </p:spPr>
        <p:txBody>
          <a:bodyPr wrap="none">
            <a:noAutofit/>
          </a:bodyPr>
          <a:lstStyle>
            <a:lvl1pPr marL="0" indent="0">
              <a:buFontTx/>
              <a:buNone/>
              <a:defRPr sz="3600">
                <a:noFill/>
              </a:defRPr>
            </a:lvl1pPr>
          </a:lstStyle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05768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ggeto + descri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8B87-6290-8C4A-AA36-992FD9BFC161}" type="datetime1">
              <a:rPr lang="it-IT" smtClean="0"/>
              <a:t>02/04/2024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INTERNAL USE ONLY / PROJECT XY / PIUSI FOR CLIENT XY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8DF79-58FB-4E18-841E-E291142A671D}" type="slidenum">
              <a:rPr lang="it-IT" smtClean="0"/>
              <a:t>‹Nr.›</a:t>
            </a:fld>
            <a:endParaRPr lang="it-IT"/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2DADC4A4-DE78-4B44-9B2F-B4B2D1770A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3643" y="984422"/>
            <a:ext cx="4292277" cy="535531"/>
          </a:xfrm>
        </p:spPr>
        <p:txBody>
          <a:bodyPr anchor="b"/>
          <a:lstStyle>
            <a:lvl1pPr>
              <a:defRPr sz="3200" baseline="0"/>
            </a:lvl1pPr>
          </a:lstStyle>
          <a:p>
            <a:r>
              <a:rPr lang="it-IT" dirty="0"/>
              <a:t>TITOLO SLIDE</a:t>
            </a:r>
          </a:p>
        </p:txBody>
      </p:sp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CB3A122B-3F10-B045-9454-129418B7A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9936" y="997761"/>
            <a:ext cx="5616624" cy="4881563"/>
          </a:xfrm>
        </p:spPr>
        <p:txBody>
          <a:bodyPr/>
          <a:lstStyle>
            <a:lvl1pPr marL="0" indent="0">
              <a:buFont typeface="+mj-lt"/>
              <a:buNone/>
              <a:tabLst>
                <a:tab pos="1076325" algn="l"/>
              </a:tabLst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it-IT" dirty="0"/>
          </a:p>
        </p:txBody>
      </p:sp>
      <p:sp>
        <p:nvSpPr>
          <p:cNvPr id="7" name="Segnaposto testo 3">
            <a:extLst>
              <a:ext uri="{FF2B5EF4-FFF2-40B4-BE49-F238E27FC236}">
                <a16:creationId xmlns:a16="http://schemas.microsoft.com/office/drawing/2014/main" id="{70A16340-251A-D247-A939-2CC4CBCE6C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55440" y="1628800"/>
            <a:ext cx="4320480" cy="4240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dirty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682485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agine + descri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5CF0A-F02C-1049-A5E8-7066A5C1705F}" type="datetime1">
              <a:rPr lang="it-IT" smtClean="0"/>
              <a:t>02/04/2024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INTERNAL USE ONLY / PROJECT XY / PIUSI FOR CLIENT XY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8DF79-58FB-4E18-841E-E291142A671D}" type="slidenum">
              <a:rPr lang="it-IT" smtClean="0"/>
              <a:t>‹Nr.›</a:t>
            </a:fld>
            <a:endParaRPr lang="it-IT"/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277F982E-FFF3-1A40-96B9-3933D30AB5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3120" y="985520"/>
            <a:ext cx="3938905" cy="53073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dirty="0"/>
              <a:t>TITOLO SLIDE</a:t>
            </a:r>
          </a:p>
        </p:txBody>
      </p:sp>
      <p:sp>
        <p:nvSpPr>
          <p:cNvPr id="9" name="Segnaposto immagine 2">
            <a:extLst>
              <a:ext uri="{FF2B5EF4-FFF2-40B4-BE49-F238E27FC236}">
                <a16:creationId xmlns:a16="http://schemas.microsoft.com/office/drawing/2014/main" id="{7659C0F7-7C5F-BC4B-822C-70789A8AB4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10" name="Segnaposto testo 3">
            <a:extLst>
              <a:ext uri="{FF2B5EF4-FFF2-40B4-BE49-F238E27FC236}">
                <a16:creationId xmlns:a16="http://schemas.microsoft.com/office/drawing/2014/main" id="{A9250894-86F6-794E-BFFE-26C39FC9DE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628800"/>
            <a:ext cx="3932237" cy="4240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4148675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fin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7EB4-BAD9-354B-A42E-2CF0B955F96C}" type="datetime1">
              <a:rPr lang="it-IT" smtClean="0"/>
              <a:t>02/04/2024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INTERNAL USE ONLY / PROJECT XY / PIUSI FOR CLIENT XY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8DF79-58FB-4E18-841E-E291142A671D}" type="slidenum">
              <a:rPr lang="it-IT" smtClean="0"/>
              <a:t>‹Nr.›</a:t>
            </a:fld>
            <a:endParaRPr lang="it-IT"/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18BCAE99-14A2-7641-B6D2-8D3ADBDEC3B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82508"/>
            <a:ext cx="12192000" cy="5640322"/>
          </a:xfrm>
          <a:prstGeom prst="rect">
            <a:avLst/>
          </a:prstGeom>
        </p:spPr>
      </p:pic>
      <p:sp>
        <p:nvSpPr>
          <p:cNvPr id="12" name="Titolo 1">
            <a:extLst>
              <a:ext uri="{FF2B5EF4-FFF2-40B4-BE49-F238E27FC236}">
                <a16:creationId xmlns:a16="http://schemas.microsoft.com/office/drawing/2014/main" id="{324DB372-4771-544F-BE6D-D99B8815EF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15580" y="3087309"/>
            <a:ext cx="7560840" cy="701731"/>
          </a:xfrm>
        </p:spPr>
        <p:txBody>
          <a:bodyPr wrap="square">
            <a:spAutoFit/>
          </a:bodyPr>
          <a:lstStyle>
            <a:lvl1pPr algn="ctr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it-IT" dirty="0"/>
              <a:t>GRAZIE</a:t>
            </a:r>
          </a:p>
        </p:txBody>
      </p:sp>
    </p:spTree>
    <p:extLst>
      <p:ext uri="{BB962C8B-B14F-4D97-AF65-F5344CB8AC3E}">
        <p14:creationId xmlns:p14="http://schemas.microsoft.com/office/powerpoint/2010/main" val="3963830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23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3536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C78CA42-29B4-A244-BE95-E4B11F76417D}" type="datetime1">
              <a:rPr lang="it-IT" smtClean="0"/>
              <a:t>02/04/2024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775230" y="6445702"/>
            <a:ext cx="6396450" cy="353943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>
              <a:defRPr sz="170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INTERNAL USE ONLY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86835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238DF79-58FB-4E18-841E-E291142A671D}" type="slidenum">
              <a:rPr lang="it-IT" smtClean="0"/>
              <a:pPr/>
              <a:t>‹Nr.›</a:t>
            </a:fld>
            <a:endParaRPr lang="it-IT" dirty="0"/>
          </a:p>
        </p:txBody>
      </p:sp>
      <p:sp>
        <p:nvSpPr>
          <p:cNvPr id="7" name="Segnaposto piè di pagina 4"/>
          <p:cNvSpPr txBox="1">
            <a:spLocks/>
          </p:cNvSpPr>
          <p:nvPr userDrawn="1"/>
        </p:nvSpPr>
        <p:spPr>
          <a:xfrm>
            <a:off x="4038600" y="6248098"/>
            <a:ext cx="4114800" cy="1976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b="1" dirty="0">
                <a:solidFill>
                  <a:srgbClr val="C625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K90</a:t>
            </a:r>
          </a:p>
        </p:txBody>
      </p:sp>
      <p:sp>
        <p:nvSpPr>
          <p:cNvPr id="8" name="Segnaposto piè di pagina 4"/>
          <p:cNvSpPr txBox="1">
            <a:spLocks/>
          </p:cNvSpPr>
          <p:nvPr userDrawn="1"/>
        </p:nvSpPr>
        <p:spPr>
          <a:xfrm>
            <a:off x="9258887" y="116632"/>
            <a:ext cx="2693773" cy="2845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MARKETING</a:t>
            </a:r>
          </a:p>
        </p:txBody>
      </p:sp>
      <p:sp>
        <p:nvSpPr>
          <p:cNvPr id="16" name="Segnaposto titolo 1">
            <a:extLst>
              <a:ext uri="{FF2B5EF4-FFF2-40B4-BE49-F238E27FC236}">
                <a16:creationId xmlns:a16="http://schemas.microsoft.com/office/drawing/2014/main" id="{629ED9C0-4EB7-F746-BD57-20838377D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80728"/>
            <a:ext cx="10515600" cy="70173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/>
          <a:p>
            <a:r>
              <a:rPr lang="it-IT" dirty="0"/>
              <a:t>TITOLO PRINCIPALE</a:t>
            </a:r>
          </a:p>
        </p:txBody>
      </p:sp>
      <p:sp>
        <p:nvSpPr>
          <p:cNvPr id="17" name="Segnaposto testo 2">
            <a:extLst>
              <a:ext uri="{FF2B5EF4-FFF2-40B4-BE49-F238E27FC236}">
                <a16:creationId xmlns:a16="http://schemas.microsoft.com/office/drawing/2014/main" id="{CBDC31E9-6596-BE43-8DAA-AF579A32B7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1844608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pic>
        <p:nvPicPr>
          <p:cNvPr id="18" name="Immagine 17">
            <a:extLst>
              <a:ext uri="{FF2B5EF4-FFF2-40B4-BE49-F238E27FC236}">
                <a16:creationId xmlns:a16="http://schemas.microsoft.com/office/drawing/2014/main" id="{A4AFA46A-C386-044A-8183-692956DB2FD2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821" y="79810"/>
            <a:ext cx="872830" cy="478649"/>
          </a:xfrm>
          <a:prstGeom prst="rect">
            <a:avLst/>
          </a:prstGeom>
        </p:spPr>
      </p:pic>
      <p:sp>
        <p:nvSpPr>
          <p:cNvPr id="19" name="Segnaposto piè di pagina 4">
            <a:extLst>
              <a:ext uri="{FF2B5EF4-FFF2-40B4-BE49-F238E27FC236}">
                <a16:creationId xmlns:a16="http://schemas.microsoft.com/office/drawing/2014/main" id="{E5B760B1-2317-9247-BE93-113CF9BB8845}"/>
              </a:ext>
            </a:extLst>
          </p:cNvPr>
          <p:cNvSpPr txBox="1">
            <a:spLocks/>
          </p:cNvSpPr>
          <p:nvPr userDrawn="1"/>
        </p:nvSpPr>
        <p:spPr>
          <a:xfrm>
            <a:off x="4038600" y="184112"/>
            <a:ext cx="4114800" cy="338554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defPPr>
              <a:defRPr lang="it-IT"/>
            </a:defPPr>
            <a:lvl1pPr marL="0" algn="ctr" defTabSz="914400" rtl="0" eaLnBrk="1" latinLnBrk="0" hangingPunct="1">
              <a:defRPr sz="1200" b="1" kern="1200">
                <a:solidFill>
                  <a:srgbClr val="D5122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600" dirty="0">
                <a:solidFill>
                  <a:srgbClr val="C912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piusi.com</a:t>
            </a:r>
          </a:p>
        </p:txBody>
      </p:sp>
    </p:spTree>
    <p:extLst>
      <p:ext uri="{BB962C8B-B14F-4D97-AF65-F5344CB8AC3E}">
        <p14:creationId xmlns:p14="http://schemas.microsoft.com/office/powerpoint/2010/main" val="3413753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C6253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3536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C78CA42-29B4-A244-BE95-E4B11F76417D}" type="datetime1">
              <a:rPr lang="it-IT" smtClean="0"/>
              <a:t>02/04/2024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775230" y="6445702"/>
            <a:ext cx="6396450" cy="353943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>
              <a:defRPr sz="170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INTERNAL USE ONLY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86835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238DF79-58FB-4E18-841E-E291142A671D}" type="slidenum">
              <a:rPr lang="it-IT" smtClean="0"/>
              <a:pPr/>
              <a:t>‹Nr.›</a:t>
            </a:fld>
            <a:endParaRPr lang="it-IT" dirty="0"/>
          </a:p>
        </p:txBody>
      </p:sp>
      <p:sp>
        <p:nvSpPr>
          <p:cNvPr id="7" name="Segnaposto piè di pagina 4"/>
          <p:cNvSpPr txBox="1">
            <a:spLocks/>
          </p:cNvSpPr>
          <p:nvPr userDrawn="1"/>
        </p:nvSpPr>
        <p:spPr>
          <a:xfrm>
            <a:off x="4038600" y="6248098"/>
            <a:ext cx="4114800" cy="1976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b="1" dirty="0">
                <a:solidFill>
                  <a:srgbClr val="C625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EXGO!BATTERY KIT</a:t>
            </a:r>
          </a:p>
        </p:txBody>
      </p:sp>
      <p:sp>
        <p:nvSpPr>
          <p:cNvPr id="8" name="Segnaposto piè di pagina 4"/>
          <p:cNvSpPr txBox="1">
            <a:spLocks/>
          </p:cNvSpPr>
          <p:nvPr userDrawn="1"/>
        </p:nvSpPr>
        <p:spPr>
          <a:xfrm>
            <a:off x="9258887" y="116632"/>
            <a:ext cx="2693773" cy="2845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MKT DEPT.</a:t>
            </a:r>
          </a:p>
        </p:txBody>
      </p:sp>
      <p:sp>
        <p:nvSpPr>
          <p:cNvPr id="16" name="Segnaposto titolo 1">
            <a:extLst>
              <a:ext uri="{FF2B5EF4-FFF2-40B4-BE49-F238E27FC236}">
                <a16:creationId xmlns:a16="http://schemas.microsoft.com/office/drawing/2014/main" id="{629ED9C0-4EB7-F746-BD57-20838377D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80728"/>
            <a:ext cx="10515600" cy="70173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/>
          <a:p>
            <a:r>
              <a:rPr lang="it-IT" dirty="0"/>
              <a:t>TITOLO PRINCIPALE</a:t>
            </a:r>
          </a:p>
        </p:txBody>
      </p:sp>
      <p:sp>
        <p:nvSpPr>
          <p:cNvPr id="17" name="Segnaposto testo 2">
            <a:extLst>
              <a:ext uri="{FF2B5EF4-FFF2-40B4-BE49-F238E27FC236}">
                <a16:creationId xmlns:a16="http://schemas.microsoft.com/office/drawing/2014/main" id="{CBDC31E9-6596-BE43-8DAA-AF579A32B7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1844608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19" name="Segnaposto piè di pagina 4">
            <a:extLst>
              <a:ext uri="{FF2B5EF4-FFF2-40B4-BE49-F238E27FC236}">
                <a16:creationId xmlns:a16="http://schemas.microsoft.com/office/drawing/2014/main" id="{E5B760B1-2317-9247-BE93-113CF9BB8845}"/>
              </a:ext>
            </a:extLst>
          </p:cNvPr>
          <p:cNvSpPr txBox="1">
            <a:spLocks/>
          </p:cNvSpPr>
          <p:nvPr userDrawn="1"/>
        </p:nvSpPr>
        <p:spPr>
          <a:xfrm>
            <a:off x="4038600" y="184112"/>
            <a:ext cx="4114800" cy="338554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defPPr>
              <a:defRPr lang="it-IT"/>
            </a:defPPr>
            <a:lvl1pPr marL="0" algn="ctr" defTabSz="914400" rtl="0" eaLnBrk="1" latinLnBrk="0" hangingPunct="1">
              <a:defRPr sz="1200" b="1" kern="1200">
                <a:solidFill>
                  <a:srgbClr val="D5122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600" dirty="0">
                <a:solidFill>
                  <a:srgbClr val="C912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piusi.com</a:t>
            </a:r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7A6155B3-D8D7-3145-B931-72D132C8DEA8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821" y="79810"/>
            <a:ext cx="872830" cy="478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750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C6253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3536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C78CA42-29B4-A244-BE95-E4B11F76417D}" type="datetime1">
              <a:rPr lang="it-IT" smtClean="0"/>
              <a:t>02/04/2024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775230" y="6445702"/>
            <a:ext cx="6396450" cy="353943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>
              <a:defRPr sz="170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INTERNAL USE ONLY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86835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238DF79-58FB-4E18-841E-E291142A671D}" type="slidenum">
              <a:rPr lang="it-IT" smtClean="0"/>
              <a:pPr/>
              <a:t>‹Nr.›</a:t>
            </a:fld>
            <a:endParaRPr lang="it-IT" dirty="0"/>
          </a:p>
        </p:txBody>
      </p:sp>
      <p:sp>
        <p:nvSpPr>
          <p:cNvPr id="7" name="Segnaposto piè di pagina 4"/>
          <p:cNvSpPr txBox="1">
            <a:spLocks/>
          </p:cNvSpPr>
          <p:nvPr userDrawn="1"/>
        </p:nvSpPr>
        <p:spPr>
          <a:xfrm>
            <a:off x="4038600" y="6248098"/>
            <a:ext cx="4114800" cy="1976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b="1" dirty="0">
                <a:solidFill>
                  <a:srgbClr val="C625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K90</a:t>
            </a:r>
          </a:p>
        </p:txBody>
      </p:sp>
      <p:sp>
        <p:nvSpPr>
          <p:cNvPr id="8" name="Segnaposto piè di pagina 4"/>
          <p:cNvSpPr txBox="1">
            <a:spLocks/>
          </p:cNvSpPr>
          <p:nvPr userDrawn="1"/>
        </p:nvSpPr>
        <p:spPr>
          <a:xfrm>
            <a:off x="9258887" y="116632"/>
            <a:ext cx="2693773" cy="2845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MARKETING</a:t>
            </a:r>
          </a:p>
        </p:txBody>
      </p:sp>
      <p:sp>
        <p:nvSpPr>
          <p:cNvPr id="16" name="Segnaposto titolo 1">
            <a:extLst>
              <a:ext uri="{FF2B5EF4-FFF2-40B4-BE49-F238E27FC236}">
                <a16:creationId xmlns:a16="http://schemas.microsoft.com/office/drawing/2014/main" id="{629ED9C0-4EB7-F746-BD57-20838377D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80728"/>
            <a:ext cx="10515600" cy="70173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/>
          <a:p>
            <a:r>
              <a:rPr lang="it-IT" dirty="0"/>
              <a:t>TITOLO PRINCIPALE</a:t>
            </a:r>
          </a:p>
        </p:txBody>
      </p:sp>
      <p:sp>
        <p:nvSpPr>
          <p:cNvPr id="17" name="Segnaposto testo 2">
            <a:extLst>
              <a:ext uri="{FF2B5EF4-FFF2-40B4-BE49-F238E27FC236}">
                <a16:creationId xmlns:a16="http://schemas.microsoft.com/office/drawing/2014/main" id="{CBDC31E9-6596-BE43-8DAA-AF579A32B7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1844608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pic>
        <p:nvPicPr>
          <p:cNvPr id="18" name="Immagine 17">
            <a:extLst>
              <a:ext uri="{FF2B5EF4-FFF2-40B4-BE49-F238E27FC236}">
                <a16:creationId xmlns:a16="http://schemas.microsoft.com/office/drawing/2014/main" id="{A4AFA46A-C386-044A-8183-692956DB2FD2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821" y="79810"/>
            <a:ext cx="872830" cy="478649"/>
          </a:xfrm>
          <a:prstGeom prst="rect">
            <a:avLst/>
          </a:prstGeom>
        </p:spPr>
      </p:pic>
      <p:sp>
        <p:nvSpPr>
          <p:cNvPr id="19" name="Segnaposto piè di pagina 4">
            <a:extLst>
              <a:ext uri="{FF2B5EF4-FFF2-40B4-BE49-F238E27FC236}">
                <a16:creationId xmlns:a16="http://schemas.microsoft.com/office/drawing/2014/main" id="{E5B760B1-2317-9247-BE93-113CF9BB8845}"/>
              </a:ext>
            </a:extLst>
          </p:cNvPr>
          <p:cNvSpPr txBox="1">
            <a:spLocks/>
          </p:cNvSpPr>
          <p:nvPr userDrawn="1"/>
        </p:nvSpPr>
        <p:spPr>
          <a:xfrm>
            <a:off x="4038600" y="184112"/>
            <a:ext cx="4114800" cy="338554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defPPr>
              <a:defRPr lang="it-IT"/>
            </a:defPPr>
            <a:lvl1pPr marL="0" algn="ctr" defTabSz="914400" rtl="0" eaLnBrk="1" latinLnBrk="0" hangingPunct="1">
              <a:defRPr sz="1200" b="1" kern="1200">
                <a:solidFill>
                  <a:srgbClr val="D5122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600" dirty="0">
                <a:solidFill>
                  <a:srgbClr val="C912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piusi.com</a:t>
            </a:r>
          </a:p>
        </p:txBody>
      </p:sp>
    </p:spTree>
    <p:extLst>
      <p:ext uri="{BB962C8B-B14F-4D97-AF65-F5344CB8AC3E}">
        <p14:creationId xmlns:p14="http://schemas.microsoft.com/office/powerpoint/2010/main" val="372308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C6253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5"/>
          <p:cNvSpPr>
            <a:spLocks noGrp="1"/>
          </p:cNvSpPr>
          <p:nvPr>
            <p:ph type="ctrTitle"/>
          </p:nvPr>
        </p:nvSpPr>
        <p:spPr>
          <a:xfrm>
            <a:off x="1524000" y="3650622"/>
            <a:ext cx="9144000" cy="701731"/>
          </a:xfrm>
        </p:spPr>
        <p:txBody>
          <a:bodyPr/>
          <a:lstStyle/>
          <a:p>
            <a:r>
              <a:rPr lang="it-IT" dirty="0"/>
              <a:t>K90</a:t>
            </a:r>
          </a:p>
        </p:txBody>
      </p:sp>
    </p:spTree>
    <p:extLst>
      <p:ext uri="{BB962C8B-B14F-4D97-AF65-F5344CB8AC3E}">
        <p14:creationId xmlns:p14="http://schemas.microsoft.com/office/powerpoint/2010/main" val="2787114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4732AD88-94E4-D74F-838B-047970465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1207B-6BBD-6C44-BF1C-C25DD6E6A913}" type="datetime1">
              <a:rPr lang="it-IT" smtClean="0"/>
              <a:t>02/04/2024</a:t>
            </a:fld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5D9B4AF-0189-EA42-8335-F35B1FEC4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8DF79-58FB-4E18-841E-E291142A671D}" type="slidenum">
              <a:rPr lang="it-IT" smtClean="0"/>
              <a:t>2</a:t>
            </a:fld>
            <a:endParaRPr lang="it-IT"/>
          </a:p>
        </p:txBody>
      </p:sp>
      <p:sp>
        <p:nvSpPr>
          <p:cNvPr id="5" name="Titolo 7"/>
          <p:cNvSpPr>
            <a:spLocks noGrp="1"/>
          </p:cNvSpPr>
          <p:nvPr>
            <p:ph type="title"/>
          </p:nvPr>
        </p:nvSpPr>
        <p:spPr>
          <a:xfrm>
            <a:off x="0" y="980728"/>
            <a:ext cx="12144672" cy="701731"/>
          </a:xfrm>
        </p:spPr>
        <p:txBody>
          <a:bodyPr/>
          <a:lstStyle/>
          <a:p>
            <a:r>
              <a:rPr lang="it-IT" dirty="0"/>
              <a:t>KEY BENEFITS</a:t>
            </a:r>
          </a:p>
        </p:txBody>
      </p:sp>
      <p:sp>
        <p:nvSpPr>
          <p:cNvPr id="6" name="Segnaposto testo 6"/>
          <p:cNvSpPr>
            <a:spLocks noGrp="1"/>
          </p:cNvSpPr>
          <p:nvPr>
            <p:ph sz="half" idx="1"/>
          </p:nvPr>
        </p:nvSpPr>
        <p:spPr>
          <a:xfrm>
            <a:off x="5467535" y="1988840"/>
            <a:ext cx="6696744" cy="3206006"/>
          </a:xfrm>
        </p:spPr>
        <p:txBody>
          <a:bodyPr/>
          <a:lstStyle/>
          <a:p>
            <a:r>
              <a:rPr lang="it-IT" sz="2000" dirty="0" err="1"/>
              <a:t>Proprietary</a:t>
            </a:r>
            <a:r>
              <a:rPr lang="it-IT" sz="2000" dirty="0"/>
              <a:t> &amp; </a:t>
            </a:r>
            <a:r>
              <a:rPr lang="it-IT" sz="2000" dirty="0" err="1"/>
              <a:t>patented</a:t>
            </a:r>
            <a:r>
              <a:rPr lang="it-IT" sz="2000" dirty="0"/>
              <a:t> design;</a:t>
            </a:r>
          </a:p>
          <a:p>
            <a:r>
              <a:rPr lang="it-IT" sz="2000" dirty="0"/>
              <a:t>Compact &amp; </a:t>
            </a:r>
            <a:r>
              <a:rPr lang="it-IT" sz="2000" dirty="0" err="1"/>
              <a:t>Sturdy</a:t>
            </a:r>
            <a:r>
              <a:rPr lang="it-IT" sz="2000" dirty="0"/>
              <a:t> (</a:t>
            </a:r>
            <a:r>
              <a:rPr lang="it-IT" sz="2000" dirty="0" err="1"/>
              <a:t>improved</a:t>
            </a:r>
            <a:r>
              <a:rPr lang="it-IT" sz="2000" dirty="0"/>
              <a:t> </a:t>
            </a:r>
            <a:r>
              <a:rPr lang="it-IT" sz="2000" dirty="0" err="1"/>
              <a:t>plastic</a:t>
            </a:r>
            <a:r>
              <a:rPr lang="it-IT" sz="2000" dirty="0"/>
              <a:t> </a:t>
            </a:r>
            <a:r>
              <a:rPr lang="it-IT" sz="2000" dirty="0" err="1"/>
              <a:t>materials</a:t>
            </a:r>
            <a:r>
              <a:rPr lang="it-IT" sz="2000" dirty="0"/>
              <a:t>);</a:t>
            </a:r>
          </a:p>
          <a:p>
            <a:r>
              <a:rPr lang="it-IT" sz="2000" dirty="0"/>
              <a:t>Easy </a:t>
            </a:r>
            <a:r>
              <a:rPr lang="it-IT" sz="2000" dirty="0" err="1"/>
              <a:t>installation</a:t>
            </a:r>
            <a:r>
              <a:rPr lang="it-IT" sz="2000" dirty="0"/>
              <a:t>;</a:t>
            </a:r>
          </a:p>
          <a:p>
            <a:r>
              <a:rPr lang="it-IT" sz="2000" dirty="0"/>
              <a:t>High </a:t>
            </a:r>
            <a:r>
              <a:rPr lang="it-IT" sz="2000" dirty="0" err="1"/>
              <a:t>precision</a:t>
            </a:r>
            <a:r>
              <a:rPr lang="it-IT" sz="2000" dirty="0"/>
              <a:t>;</a:t>
            </a:r>
          </a:p>
          <a:p>
            <a:r>
              <a:rPr lang="it-IT" sz="2000" dirty="0"/>
              <a:t>High </a:t>
            </a:r>
            <a:r>
              <a:rPr lang="it-IT" sz="2000" dirty="0" err="1"/>
              <a:t>visibility</a:t>
            </a:r>
            <a:r>
              <a:rPr lang="it-IT" sz="2000" dirty="0"/>
              <a:t>;</a:t>
            </a:r>
          </a:p>
          <a:p>
            <a:r>
              <a:rPr lang="it-IT" sz="2000" dirty="0" err="1"/>
              <a:t>Mechanical</a:t>
            </a:r>
            <a:r>
              <a:rPr lang="it-IT" sz="2000" dirty="0"/>
              <a:t>;</a:t>
            </a:r>
          </a:p>
          <a:p>
            <a:r>
              <a:rPr lang="it-IT" sz="2000" dirty="0" err="1"/>
              <a:t>Modern</a:t>
            </a:r>
            <a:r>
              <a:rPr lang="it-IT" sz="2000" dirty="0"/>
              <a:t> design;</a:t>
            </a:r>
          </a:p>
          <a:p>
            <a:r>
              <a:rPr lang="it-IT" sz="2000" dirty="0"/>
              <a:t>Defense </a:t>
            </a:r>
            <a:r>
              <a:rPr lang="it-IT" sz="2000" dirty="0" err="1"/>
              <a:t>against</a:t>
            </a:r>
            <a:r>
              <a:rPr lang="it-IT" sz="2000" dirty="0"/>
              <a:t> </a:t>
            </a:r>
            <a:r>
              <a:rPr lang="it-IT" sz="2000" dirty="0" err="1"/>
              <a:t>competition</a:t>
            </a:r>
            <a:r>
              <a:rPr lang="it-IT" sz="2000" dirty="0"/>
              <a:t>.</a:t>
            </a: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079" y="1682459"/>
            <a:ext cx="4942811" cy="4322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098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4732AD88-94E4-D74F-838B-047970465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1207B-6BBD-6C44-BF1C-C25DD6E6A913}" type="datetime1">
              <a:rPr lang="it-IT" smtClean="0"/>
              <a:t>02/04/2024</a:t>
            </a:fld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5D9B4AF-0189-EA42-8335-F35B1FEC4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8DF79-58FB-4E18-841E-E291142A671D}" type="slidenum">
              <a:rPr lang="it-IT" smtClean="0"/>
              <a:t>3</a:t>
            </a:fld>
            <a:endParaRPr lang="it-IT" dirty="0"/>
          </a:p>
        </p:txBody>
      </p:sp>
      <p:sp>
        <p:nvSpPr>
          <p:cNvPr id="5" name="Titolo 7"/>
          <p:cNvSpPr>
            <a:spLocks noGrp="1"/>
          </p:cNvSpPr>
          <p:nvPr>
            <p:ph type="title"/>
          </p:nvPr>
        </p:nvSpPr>
        <p:spPr>
          <a:xfrm>
            <a:off x="0" y="1008428"/>
            <a:ext cx="12192000" cy="646331"/>
          </a:xfrm>
        </p:spPr>
        <p:txBody>
          <a:bodyPr/>
          <a:lstStyle/>
          <a:p>
            <a:r>
              <a:rPr lang="it-IT" sz="4000" dirty="0"/>
              <a:t>WHY K90 &amp; MAIN FEATURES</a:t>
            </a:r>
          </a:p>
        </p:txBody>
      </p:sp>
      <p:sp>
        <p:nvSpPr>
          <p:cNvPr id="6" name="Segnaposto testo 6"/>
          <p:cNvSpPr>
            <a:spLocks noGrp="1"/>
          </p:cNvSpPr>
          <p:nvPr>
            <p:ph sz="half" idx="1"/>
          </p:nvPr>
        </p:nvSpPr>
        <p:spPr>
          <a:xfrm>
            <a:off x="5879976" y="1984644"/>
            <a:ext cx="6192688" cy="3611245"/>
          </a:xfrm>
        </p:spPr>
        <p:txBody>
          <a:bodyPr/>
          <a:lstStyle/>
          <a:p>
            <a:r>
              <a:rPr lang="it-IT" sz="2000" dirty="0"/>
              <a:t>Up to </a:t>
            </a:r>
            <a:r>
              <a:rPr lang="it-IT" sz="2000" dirty="0">
                <a:solidFill>
                  <a:srgbClr val="C61A1A"/>
                </a:solidFill>
              </a:rPr>
              <a:t>90 l/</a:t>
            </a:r>
            <a:r>
              <a:rPr lang="it-IT" sz="2000" dirty="0" err="1">
                <a:solidFill>
                  <a:srgbClr val="C61A1A"/>
                </a:solidFill>
              </a:rPr>
              <a:t>min</a:t>
            </a:r>
            <a:endParaRPr lang="it-IT" sz="2000" dirty="0">
              <a:solidFill>
                <a:srgbClr val="C61A1A"/>
              </a:solidFill>
            </a:endParaRPr>
          </a:p>
          <a:p>
            <a:r>
              <a:rPr lang="it-IT" sz="2000" dirty="0" err="1">
                <a:solidFill>
                  <a:srgbClr val="C61A1A"/>
                </a:solidFill>
              </a:rPr>
              <a:t>Inlet</a:t>
            </a:r>
            <a:r>
              <a:rPr lang="it-IT" sz="2000" dirty="0">
                <a:solidFill>
                  <a:srgbClr val="C61A1A"/>
                </a:solidFill>
              </a:rPr>
              <a:t> &amp; Outlet </a:t>
            </a:r>
            <a:r>
              <a:rPr lang="it-IT" sz="2000" dirty="0"/>
              <a:t>flow: </a:t>
            </a:r>
            <a:r>
              <a:rPr lang="it-IT" sz="2000" dirty="0">
                <a:solidFill>
                  <a:srgbClr val="C61A1A"/>
                </a:solidFill>
              </a:rPr>
              <a:t>90°</a:t>
            </a:r>
          </a:p>
          <a:p>
            <a:endParaRPr lang="it-IT" sz="2000" dirty="0"/>
          </a:p>
          <a:p>
            <a:endParaRPr lang="it-IT" sz="2000" dirty="0"/>
          </a:p>
          <a:p>
            <a:r>
              <a:rPr lang="it-IT" sz="2000" b="1" dirty="0" err="1">
                <a:solidFill>
                  <a:srgbClr val="C00000"/>
                </a:solidFill>
              </a:rPr>
              <a:t>Accuracy</a:t>
            </a:r>
            <a:r>
              <a:rPr lang="it-IT" sz="2000" b="1" dirty="0">
                <a:solidFill>
                  <a:srgbClr val="C00000"/>
                </a:solidFill>
              </a:rPr>
              <a:t>: </a:t>
            </a:r>
            <a:r>
              <a:rPr lang="it-IT" sz="2000" dirty="0"/>
              <a:t>±0,6%* </a:t>
            </a:r>
          </a:p>
          <a:p>
            <a:r>
              <a:rPr lang="en-US" sz="2000" dirty="0">
                <a:solidFill>
                  <a:srgbClr val="C00000"/>
                </a:solidFill>
              </a:rPr>
              <a:t>3 digit display and 7 digit totalizer</a:t>
            </a:r>
            <a:endParaRPr lang="en-US" sz="2000" dirty="0"/>
          </a:p>
          <a:p>
            <a:r>
              <a:rPr lang="en-US" sz="2000" b="1" dirty="0">
                <a:solidFill>
                  <a:srgbClr val="C00000"/>
                </a:solidFill>
              </a:rPr>
              <a:t>Temperature: </a:t>
            </a:r>
            <a:r>
              <a:rPr lang="en-US" sz="2000" b="1" dirty="0"/>
              <a:t>-20/+55° C</a:t>
            </a:r>
          </a:p>
          <a:p>
            <a:r>
              <a:rPr lang="en-US" sz="2000" dirty="0">
                <a:solidFill>
                  <a:srgbClr val="C00000"/>
                </a:solidFill>
              </a:rPr>
              <a:t>Max pressure: </a:t>
            </a:r>
            <a:r>
              <a:rPr lang="en-US" sz="2000" dirty="0"/>
              <a:t>3,5 bar (50 PSI)</a:t>
            </a:r>
          </a:p>
          <a:p>
            <a:r>
              <a:rPr lang="en-US" sz="2000" dirty="0">
                <a:solidFill>
                  <a:srgbClr val="C00000"/>
                </a:solidFill>
              </a:rPr>
              <a:t>Technology:</a:t>
            </a:r>
            <a:r>
              <a:rPr lang="en-US" sz="2000" dirty="0"/>
              <a:t> </a:t>
            </a:r>
            <a:r>
              <a:rPr lang="en-US" sz="2000" dirty="0" err="1"/>
              <a:t>Nutating</a:t>
            </a:r>
            <a:r>
              <a:rPr lang="en-US" sz="2000" dirty="0"/>
              <a:t> Disk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392" y="1690567"/>
            <a:ext cx="3816424" cy="4558508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 rotWithShape="1">
          <a:blip r:embed="rId3"/>
          <a:srcRect b="1229"/>
          <a:stretch/>
        </p:blipFill>
        <p:spPr>
          <a:xfrm>
            <a:off x="6121191" y="2756536"/>
            <a:ext cx="2875751" cy="716280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358836AC-534A-3024-0DD5-993B56A5CE4E}"/>
              </a:ext>
            </a:extLst>
          </p:cNvPr>
          <p:cNvSpPr txBox="1"/>
          <p:nvPr/>
        </p:nvSpPr>
        <p:spPr>
          <a:xfrm>
            <a:off x="10043798" y="6094740"/>
            <a:ext cx="152481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dirty="0"/>
              <a:t>*in 50-70 l/min range</a:t>
            </a:r>
          </a:p>
        </p:txBody>
      </p:sp>
    </p:spTree>
    <p:extLst>
      <p:ext uri="{BB962C8B-B14F-4D97-AF65-F5344CB8AC3E}">
        <p14:creationId xmlns:p14="http://schemas.microsoft.com/office/powerpoint/2010/main" val="1130656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4732AD88-94E4-D74F-838B-047970465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21207B-6BBD-6C44-BF1C-C25DD6E6A913}" type="datetime1">
              <a:rPr kumimoji="0" lang="it-IT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02/04/2024</a:t>
            </a:fld>
            <a:endParaRPr kumimoji="0" lang="it-IT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5D9B4AF-0189-EA42-8335-F35B1FEC4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38DF79-58FB-4E18-841E-E291142A671D}" type="slidenum">
              <a:rPr kumimoji="0" lang="it-IT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it-IT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itolo 7"/>
          <p:cNvSpPr>
            <a:spLocks noGrp="1"/>
          </p:cNvSpPr>
          <p:nvPr>
            <p:ph type="title"/>
          </p:nvPr>
        </p:nvSpPr>
        <p:spPr>
          <a:xfrm>
            <a:off x="0" y="1008428"/>
            <a:ext cx="12192000" cy="646331"/>
          </a:xfrm>
        </p:spPr>
        <p:txBody>
          <a:bodyPr/>
          <a:lstStyle/>
          <a:p>
            <a:r>
              <a:rPr lang="it-IT" sz="4000" dirty="0"/>
              <a:t>K33 AND K90 COMPARISON</a:t>
            </a: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5168" y="1642605"/>
            <a:ext cx="910690" cy="796468"/>
          </a:xfrm>
          <a:prstGeom prst="rect">
            <a:avLst/>
          </a:prstGeom>
        </p:spPr>
      </p:pic>
      <p:graphicFrame>
        <p:nvGraphicFramePr>
          <p:cNvPr id="10" name="Segnaposto contenuto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2622536"/>
              </p:ext>
            </p:extLst>
          </p:nvPr>
        </p:nvGraphicFramePr>
        <p:xfrm>
          <a:off x="838200" y="2481139"/>
          <a:ext cx="10515600" cy="33832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98940679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576805626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719379846"/>
                    </a:ext>
                  </a:extLst>
                </a:gridCol>
              </a:tblGrid>
              <a:tr h="238125"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K33</a:t>
                      </a:r>
                      <a:endParaRPr lang="it-I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K90</a:t>
                      </a:r>
                      <a:endParaRPr lang="it-I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6216227"/>
                  </a:ext>
                </a:extLst>
              </a:tr>
              <a:tr h="288925"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r>
                        <a:rPr lang="it-IT" sz="1400" baseline="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400" baseline="0" dirty="0" err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patented</a:t>
                      </a:r>
                      <a:endParaRPr lang="it-IT" sz="14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err="1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Patented</a:t>
                      </a:r>
                      <a:endParaRPr lang="it-IT" sz="14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121839"/>
                  </a:ext>
                </a:extLst>
              </a:tr>
              <a:tr h="258445"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l/</a:t>
                      </a:r>
                      <a:r>
                        <a:rPr lang="it-IT" sz="14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</a:t>
                      </a:r>
                      <a:endParaRPr lang="it-IT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–</a:t>
                      </a:r>
                      <a:r>
                        <a:rPr lang="it-IT" sz="1400" baseline="0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120 </a:t>
                      </a:r>
                      <a:endParaRPr lang="it-IT" sz="14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– 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0760676"/>
                  </a:ext>
                </a:extLst>
              </a:tr>
              <a:tr h="258445"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Accuracy</a:t>
                      </a:r>
                      <a:endParaRPr lang="it-IT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±1%*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±0,6%*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8391543"/>
                  </a:ext>
                </a:extLst>
              </a:tr>
              <a:tr h="248285"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Display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</a:t>
                      </a:r>
                      <a:r>
                        <a:rPr lang="it-IT" sz="14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digit</a:t>
                      </a:r>
                      <a:r>
                        <a:rPr lang="it-IT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display</a:t>
                      </a:r>
                      <a:r>
                        <a:rPr lang="it-IT" sz="14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 </a:t>
                      </a:r>
                      <a:r>
                        <a:rPr lang="it-IT" sz="1400" baseline="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</a:t>
                      </a:r>
                      <a:r>
                        <a:rPr lang="it-IT" sz="1400" baseline="0" dirty="0" err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digit</a:t>
                      </a:r>
                      <a:r>
                        <a:rPr lang="it-IT" sz="1400" baseline="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400" baseline="0" dirty="0" err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totalizer</a:t>
                      </a:r>
                      <a:endParaRPr lang="it-IT" sz="14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</a:t>
                      </a:r>
                      <a:r>
                        <a:rPr lang="it-IT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digit</a:t>
                      </a:r>
                      <a:r>
                        <a:rPr lang="it-IT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display</a:t>
                      </a:r>
                      <a:r>
                        <a:rPr lang="it-IT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 </a:t>
                      </a:r>
                      <a:r>
                        <a:rPr lang="it-IT" sz="1400" baseline="0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</a:t>
                      </a:r>
                      <a:r>
                        <a:rPr lang="it-IT" sz="1400" baseline="0" dirty="0" err="1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digit</a:t>
                      </a:r>
                      <a:r>
                        <a:rPr lang="it-IT" sz="1400" baseline="0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400" baseline="0" dirty="0" err="1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totalizer</a:t>
                      </a:r>
                      <a:endParaRPr lang="it-IT" sz="14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5958429"/>
                  </a:ext>
                </a:extLst>
              </a:tr>
              <a:tr h="268605"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Temperature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-10° +60</a:t>
                      </a:r>
                      <a:r>
                        <a:rPr lang="it-IT" sz="1400" baseline="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° C</a:t>
                      </a:r>
                      <a:endParaRPr lang="it-IT" sz="14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-20° +55</a:t>
                      </a:r>
                      <a:r>
                        <a:rPr lang="it-IT" sz="1400" baseline="0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° C</a:t>
                      </a:r>
                      <a:endParaRPr lang="it-IT" sz="14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030973"/>
                  </a:ext>
                </a:extLst>
              </a:tr>
              <a:tr h="248285"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Installation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line with</a:t>
                      </a:r>
                      <a:r>
                        <a:rPr lang="it-IT" sz="14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market</a:t>
                      </a:r>
                      <a:endParaRPr lang="it-IT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line with</a:t>
                      </a:r>
                      <a:r>
                        <a:rPr lang="it-IT" sz="14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market</a:t>
                      </a:r>
                      <a:endParaRPr lang="it-IT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0857119"/>
                  </a:ext>
                </a:extLst>
              </a:tr>
              <a:tr h="268605"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Calibration</a:t>
                      </a:r>
                      <a:endParaRPr lang="it-IT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line with</a:t>
                      </a:r>
                      <a:r>
                        <a:rPr lang="it-IT" sz="14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market</a:t>
                      </a:r>
                      <a:endParaRPr lang="it-IT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line with</a:t>
                      </a:r>
                      <a:r>
                        <a:rPr lang="it-IT" sz="14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market</a:t>
                      </a:r>
                      <a:endParaRPr lang="it-IT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3321080"/>
                  </a:ext>
                </a:extLst>
              </a:tr>
              <a:tr h="288925"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Perceived</a:t>
                      </a:r>
                      <a:r>
                        <a:rPr lang="it-IT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4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quality</a:t>
                      </a:r>
                      <a:endParaRPr lang="it-IT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line with</a:t>
                      </a:r>
                      <a:r>
                        <a:rPr lang="it-IT" sz="1400" baseline="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market</a:t>
                      </a:r>
                      <a:endParaRPr lang="it-IT" sz="14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High-end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9165960"/>
                  </a:ext>
                </a:extLst>
              </a:tr>
              <a:tr h="268605"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Threaded</a:t>
                      </a:r>
                      <a:endParaRPr lang="it-IT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kern="120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Flanges</a:t>
                      </a:r>
                      <a:r>
                        <a:rPr lang="it-IT" sz="14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(optional)</a:t>
                      </a:r>
                      <a:endParaRPr lang="it-IT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426865"/>
                  </a:ext>
                </a:extLst>
              </a:tr>
              <a:tr h="268605"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Certifications</a:t>
                      </a:r>
                      <a:endParaRPr lang="it-IT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CE, ATEX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CE, UL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3967567"/>
                  </a:ext>
                </a:extLst>
              </a:tr>
            </a:tbl>
          </a:graphicData>
        </a:graphic>
      </p:graphicFrame>
      <p:pic>
        <p:nvPicPr>
          <p:cNvPr id="11" name="Picture 2" descr="https://media.piusi.com/prodotti/INT/Fuel-img/K33_00055000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4061" y="1544362"/>
            <a:ext cx="883878" cy="883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358836AC-534A-3024-0DD5-993B56A5CE4E}"/>
              </a:ext>
            </a:extLst>
          </p:cNvPr>
          <p:cNvSpPr txBox="1"/>
          <p:nvPr/>
        </p:nvSpPr>
        <p:spPr>
          <a:xfrm>
            <a:off x="10053846" y="6144980"/>
            <a:ext cx="152481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dirty="0"/>
              <a:t>*in 50-70 l/min range</a:t>
            </a:r>
          </a:p>
        </p:txBody>
      </p:sp>
    </p:spTree>
    <p:extLst>
      <p:ext uri="{BB962C8B-B14F-4D97-AF65-F5344CB8AC3E}">
        <p14:creationId xmlns:p14="http://schemas.microsoft.com/office/powerpoint/2010/main" val="406000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4732AD88-94E4-D74F-838B-047970465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1207B-6BBD-6C44-BF1C-C25DD6E6A913}" type="datetime1">
              <a:rPr lang="it-IT" smtClean="0"/>
              <a:t>02/04/2024</a:t>
            </a:fld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5D9B4AF-0189-EA42-8335-F35B1FEC4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8DF79-58FB-4E18-841E-E291142A671D}" type="slidenum">
              <a:rPr lang="it-IT" smtClean="0"/>
              <a:t>5</a:t>
            </a:fld>
            <a:endParaRPr lang="it-IT"/>
          </a:p>
        </p:txBody>
      </p:sp>
      <p:sp>
        <p:nvSpPr>
          <p:cNvPr id="5" name="Titolo 7"/>
          <p:cNvSpPr>
            <a:spLocks noGrp="1"/>
          </p:cNvSpPr>
          <p:nvPr>
            <p:ph type="title"/>
          </p:nvPr>
        </p:nvSpPr>
        <p:spPr>
          <a:xfrm>
            <a:off x="838200" y="980728"/>
            <a:ext cx="10515600" cy="701731"/>
          </a:xfrm>
        </p:spPr>
        <p:txBody>
          <a:bodyPr/>
          <a:lstStyle/>
          <a:p>
            <a:r>
              <a:rPr lang="it-IT" dirty="0"/>
              <a:t>FLUIDS &amp; VERSIONS</a:t>
            </a:r>
          </a:p>
        </p:txBody>
      </p:sp>
      <p:sp>
        <p:nvSpPr>
          <p:cNvPr id="6" name="Segnaposto contenuto 8"/>
          <p:cNvSpPr>
            <a:spLocks noGrp="1"/>
          </p:cNvSpPr>
          <p:nvPr>
            <p:ph sz="half" idx="1"/>
          </p:nvPr>
        </p:nvSpPr>
        <p:spPr>
          <a:xfrm>
            <a:off x="4396369" y="1903941"/>
            <a:ext cx="3384376" cy="480131"/>
          </a:xfrm>
        </p:spPr>
        <p:txBody>
          <a:bodyPr/>
          <a:lstStyle/>
          <a:p>
            <a:pPr marL="0" indent="0" algn="ctr">
              <a:buNone/>
            </a:pPr>
            <a:r>
              <a:rPr lang="it-IT" dirty="0"/>
              <a:t>K90 CE</a:t>
            </a:r>
          </a:p>
        </p:txBody>
      </p:sp>
      <p:sp>
        <p:nvSpPr>
          <p:cNvPr id="7" name="Rettangolo 6"/>
          <p:cNvSpPr/>
          <p:nvPr/>
        </p:nvSpPr>
        <p:spPr>
          <a:xfrm>
            <a:off x="4396369" y="1772816"/>
            <a:ext cx="3384376" cy="446449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Segnaposto contenuto 8"/>
          <p:cNvSpPr txBox="1">
            <a:spLocks/>
          </p:cNvSpPr>
          <p:nvPr/>
        </p:nvSpPr>
        <p:spPr>
          <a:xfrm>
            <a:off x="4406971" y="2474429"/>
            <a:ext cx="3384376" cy="134601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400" dirty="0"/>
              <a:t>Diesel up to B7</a:t>
            </a:r>
          </a:p>
          <a:p>
            <a:r>
              <a:rPr lang="it-IT" sz="2400" dirty="0"/>
              <a:t>HVO</a:t>
            </a:r>
          </a:p>
          <a:p>
            <a:r>
              <a:rPr lang="it-IT" sz="2400" dirty="0"/>
              <a:t>XTL</a:t>
            </a:r>
          </a:p>
        </p:txBody>
      </p:sp>
    </p:spTree>
    <p:extLst>
      <p:ext uri="{BB962C8B-B14F-4D97-AF65-F5344CB8AC3E}">
        <p14:creationId xmlns:p14="http://schemas.microsoft.com/office/powerpoint/2010/main" val="3230218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4732AD88-94E4-D74F-838B-047970465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21207B-6BBD-6C44-BF1C-C25DD6E6A913}" type="datetime1">
              <a:rPr kumimoji="0" lang="it-IT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02/04/2024</a:t>
            </a:fld>
            <a:endParaRPr kumimoji="0" lang="it-IT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5D9B4AF-0189-EA42-8335-F35B1FEC4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38DF79-58FB-4E18-841E-E291142A671D}" type="slidenum">
              <a:rPr kumimoji="0" lang="it-IT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it-IT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itolo 7"/>
          <p:cNvSpPr>
            <a:spLocks noGrp="1"/>
          </p:cNvSpPr>
          <p:nvPr>
            <p:ph type="title"/>
          </p:nvPr>
        </p:nvSpPr>
        <p:spPr>
          <a:xfrm>
            <a:off x="838200" y="980728"/>
            <a:ext cx="10515600" cy="701731"/>
          </a:xfrm>
        </p:spPr>
        <p:txBody>
          <a:bodyPr/>
          <a:lstStyle/>
          <a:p>
            <a:r>
              <a:rPr lang="it-IT" dirty="0"/>
              <a:t>RANGE</a:t>
            </a:r>
          </a:p>
        </p:txBody>
      </p:sp>
      <p:sp>
        <p:nvSpPr>
          <p:cNvPr id="6" name="Segnaposto contenuto 8"/>
          <p:cNvSpPr>
            <a:spLocks noGrp="1"/>
          </p:cNvSpPr>
          <p:nvPr>
            <p:ph sz="half" idx="1"/>
          </p:nvPr>
        </p:nvSpPr>
        <p:spPr>
          <a:xfrm>
            <a:off x="4439476" y="1748396"/>
            <a:ext cx="3384376" cy="480131"/>
          </a:xfrm>
        </p:spPr>
        <p:txBody>
          <a:bodyPr/>
          <a:lstStyle/>
          <a:p>
            <a:pPr marL="0" indent="0" algn="ctr">
              <a:buNone/>
            </a:pPr>
            <a:r>
              <a:rPr lang="it-IT" dirty="0"/>
              <a:t>K90 CE</a:t>
            </a:r>
          </a:p>
        </p:txBody>
      </p:sp>
      <p:sp>
        <p:nvSpPr>
          <p:cNvPr id="7" name="Rettangolo 6"/>
          <p:cNvSpPr/>
          <p:nvPr/>
        </p:nvSpPr>
        <p:spPr>
          <a:xfrm>
            <a:off x="680936" y="1682459"/>
            <a:ext cx="10672864" cy="429032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1" name="Immagine 30">
            <a:extLst>
              <a:ext uri="{FF2B5EF4-FFF2-40B4-BE49-F238E27FC236}">
                <a16:creationId xmlns:a16="http://schemas.microsoft.com/office/drawing/2014/main" id="{5F375DC8-323C-850E-D524-C65C353F251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2280" t="39116" r="1577" b="21273"/>
          <a:stretch/>
        </p:blipFill>
        <p:spPr>
          <a:xfrm>
            <a:off x="8821673" y="2724834"/>
            <a:ext cx="1739749" cy="1611506"/>
          </a:xfrm>
          <a:prstGeom prst="rect">
            <a:avLst/>
          </a:prstGeom>
        </p:spPr>
      </p:pic>
      <p:pic>
        <p:nvPicPr>
          <p:cNvPr id="40" name="Immagine 39">
            <a:extLst>
              <a:ext uri="{FF2B5EF4-FFF2-40B4-BE49-F238E27FC236}">
                <a16:creationId xmlns:a16="http://schemas.microsoft.com/office/drawing/2014/main" id="{6352232A-BBD3-1D90-B61C-33780A716C7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3391" t="36124" r="19290" b="22057"/>
          <a:stretch/>
        </p:blipFill>
        <p:spPr>
          <a:xfrm>
            <a:off x="6913214" y="2596950"/>
            <a:ext cx="1866236" cy="1701289"/>
          </a:xfrm>
          <a:prstGeom prst="rect">
            <a:avLst/>
          </a:prstGeom>
        </p:spPr>
      </p:pic>
      <p:pic>
        <p:nvPicPr>
          <p:cNvPr id="41" name="Immagine 40">
            <a:extLst>
              <a:ext uri="{FF2B5EF4-FFF2-40B4-BE49-F238E27FC236}">
                <a16:creationId xmlns:a16="http://schemas.microsoft.com/office/drawing/2014/main" id="{7ED6BCBE-08F4-2B39-A126-0EFE6AED8CD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325" t="35330" r="38532" b="21001"/>
          <a:stretch/>
        </p:blipFill>
        <p:spPr>
          <a:xfrm>
            <a:off x="5029200" y="2574199"/>
            <a:ext cx="1739748" cy="1776539"/>
          </a:xfrm>
          <a:prstGeom prst="rect">
            <a:avLst/>
          </a:prstGeom>
        </p:spPr>
      </p:pic>
      <p:pic>
        <p:nvPicPr>
          <p:cNvPr id="42" name="Immagine 41">
            <a:extLst>
              <a:ext uri="{FF2B5EF4-FFF2-40B4-BE49-F238E27FC236}">
                <a16:creationId xmlns:a16="http://schemas.microsoft.com/office/drawing/2014/main" id="{536CC6C9-0663-6C05-4CF8-ECC1DBCB89C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475" t="37303" r="57501" b="23213"/>
          <a:stretch/>
        </p:blipFill>
        <p:spPr>
          <a:xfrm>
            <a:off x="3078560" y="2673150"/>
            <a:ext cx="1726749" cy="1606275"/>
          </a:xfrm>
          <a:prstGeom prst="rect">
            <a:avLst/>
          </a:prstGeom>
        </p:spPr>
      </p:pic>
      <p:graphicFrame>
        <p:nvGraphicFramePr>
          <p:cNvPr id="46" name="Tabella 45">
            <a:extLst>
              <a:ext uri="{FF2B5EF4-FFF2-40B4-BE49-F238E27FC236}">
                <a16:creationId xmlns:a16="http://schemas.microsoft.com/office/drawing/2014/main" id="{25AB9A30-31F0-2606-8FBA-993BABA0C9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8436645"/>
              </p:ext>
            </p:extLst>
          </p:nvPr>
        </p:nvGraphicFramePr>
        <p:xfrm>
          <a:off x="1130300" y="4504846"/>
          <a:ext cx="9575800" cy="1239423"/>
        </p:xfrm>
        <a:graphic>
          <a:graphicData uri="http://schemas.openxmlformats.org/drawingml/2006/table">
            <a:tbl>
              <a:tblPr firstCol="1" bandRow="1">
                <a:tableStyleId>{073A0DAA-6AF3-43AB-8588-CEC1D06C72B9}</a:tableStyleId>
              </a:tblPr>
              <a:tblGrid>
                <a:gridCol w="1915160">
                  <a:extLst>
                    <a:ext uri="{9D8B030D-6E8A-4147-A177-3AD203B41FA5}">
                      <a16:colId xmlns:a16="http://schemas.microsoft.com/office/drawing/2014/main" val="2913674861"/>
                    </a:ext>
                  </a:extLst>
                </a:gridCol>
                <a:gridCol w="1915160">
                  <a:extLst>
                    <a:ext uri="{9D8B030D-6E8A-4147-A177-3AD203B41FA5}">
                      <a16:colId xmlns:a16="http://schemas.microsoft.com/office/drawing/2014/main" val="4061831517"/>
                    </a:ext>
                  </a:extLst>
                </a:gridCol>
                <a:gridCol w="1915160">
                  <a:extLst>
                    <a:ext uri="{9D8B030D-6E8A-4147-A177-3AD203B41FA5}">
                      <a16:colId xmlns:a16="http://schemas.microsoft.com/office/drawing/2014/main" val="4147367915"/>
                    </a:ext>
                  </a:extLst>
                </a:gridCol>
                <a:gridCol w="1915160">
                  <a:extLst>
                    <a:ext uri="{9D8B030D-6E8A-4147-A177-3AD203B41FA5}">
                      <a16:colId xmlns:a16="http://schemas.microsoft.com/office/drawing/2014/main" val="3265305076"/>
                    </a:ext>
                  </a:extLst>
                </a:gridCol>
                <a:gridCol w="1915160">
                  <a:extLst>
                    <a:ext uri="{9D8B030D-6E8A-4147-A177-3AD203B41FA5}">
                      <a16:colId xmlns:a16="http://schemas.microsoft.com/office/drawing/2014/main" val="1060928633"/>
                    </a:ext>
                  </a:extLst>
                </a:gridCol>
              </a:tblGrid>
              <a:tr h="413141">
                <a:tc>
                  <a:txBody>
                    <a:bodyPr/>
                    <a:lstStyle/>
                    <a:p>
                      <a:r>
                        <a:rPr lang="it-IT" dirty="0"/>
                        <a:t>CODE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/>
                        <a:t>F009SW000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/>
                        <a:t>F009SE000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/>
                        <a:t>F009ES000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/>
                        <a:t>F009WS000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4436247"/>
                  </a:ext>
                </a:extLst>
              </a:tr>
              <a:tr h="413141">
                <a:tc>
                  <a:txBody>
                    <a:bodyPr/>
                    <a:lstStyle/>
                    <a:p>
                      <a:r>
                        <a:rPr lang="it-IT" dirty="0"/>
                        <a:t>ASPIRATION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err="1"/>
                        <a:t>Below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err="1"/>
                        <a:t>Below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err="1"/>
                        <a:t>Right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Left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506530"/>
                  </a:ext>
                </a:extLst>
              </a:tr>
              <a:tr h="413141">
                <a:tc>
                  <a:txBody>
                    <a:bodyPr/>
                    <a:lstStyle/>
                    <a:p>
                      <a:r>
                        <a:rPr lang="it-IT" dirty="0"/>
                        <a:t>DELIVERY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Left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err="1"/>
                        <a:t>Right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err="1"/>
                        <a:t>Below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err="1"/>
                        <a:t>Below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87949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4803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C0A9241-F15C-354B-83B5-4F6941039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7EB4-BAD9-354B-A42E-2CF0B955F96C}" type="datetime1">
              <a:rPr lang="it-IT" smtClean="0"/>
              <a:t>02/04/2024</a:t>
            </a:fld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AC74385-CAA5-044A-9A74-B5EACD7A5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8DF79-58FB-4E18-841E-E291142A671D}" type="slidenum">
              <a:rPr lang="it-IT" smtClean="0"/>
              <a:t>7</a:t>
            </a:fld>
            <a:endParaRPr lang="it-IT"/>
          </a:p>
        </p:txBody>
      </p:sp>
      <p:sp>
        <p:nvSpPr>
          <p:cNvPr id="5" name="Titolo 4">
            <a:extLst>
              <a:ext uri="{FF2B5EF4-FFF2-40B4-BE49-F238E27FC236}">
                <a16:creationId xmlns:a16="http://schemas.microsoft.com/office/drawing/2014/main" id="{430F3CBD-0C55-2E47-8520-04B33029F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5580" y="3087309"/>
            <a:ext cx="7560840" cy="701731"/>
          </a:xfrm>
        </p:spPr>
        <p:txBody>
          <a:bodyPr/>
          <a:lstStyle/>
          <a:p>
            <a:r>
              <a:rPr lang="it-IT" dirty="0"/>
              <a:t>THANKS</a:t>
            </a:r>
          </a:p>
        </p:txBody>
      </p:sp>
    </p:spTree>
    <p:extLst>
      <p:ext uri="{BB962C8B-B14F-4D97-AF65-F5344CB8AC3E}">
        <p14:creationId xmlns:p14="http://schemas.microsoft.com/office/powerpoint/2010/main" val="608135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241</Words>
  <Application>Microsoft Office PowerPoint</Application>
  <PresentationFormat>Breitbild</PresentationFormat>
  <Paragraphs>91</Paragraphs>
  <Slides>7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Arial</vt:lpstr>
      <vt:lpstr>Calibri</vt:lpstr>
      <vt:lpstr>Tema di Office</vt:lpstr>
      <vt:lpstr>1_Tema di Office</vt:lpstr>
      <vt:lpstr>2_Tema di Office</vt:lpstr>
      <vt:lpstr>K90</vt:lpstr>
      <vt:lpstr>KEY BENEFITS</vt:lpstr>
      <vt:lpstr>WHY K90 &amp; MAIN FEATURES</vt:lpstr>
      <vt:lpstr>K33 AND K90 COMPARISON</vt:lpstr>
      <vt:lpstr>FLUIDS &amp; VERSIONS</vt:lpstr>
      <vt:lpstr>RANGE</vt:lpstr>
      <vt:lpstr>THANKS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Paolo Cabrini</dc:creator>
  <cp:lastModifiedBy>Michele Esposito</cp:lastModifiedBy>
  <cp:revision>62</cp:revision>
  <dcterms:created xsi:type="dcterms:W3CDTF">2022-05-26T08:20:05Z</dcterms:created>
  <dcterms:modified xsi:type="dcterms:W3CDTF">2024-04-02T14:51:26Z</dcterms:modified>
</cp:coreProperties>
</file>